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57" r:id="rId4"/>
    <p:sldId id="260" r:id="rId5"/>
    <p:sldId id="266" r:id="rId6"/>
    <p:sldId id="259" r:id="rId7"/>
    <p:sldId id="258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FF"/>
    <a:srgbClr val="00FF00"/>
    <a:srgbClr val="FF0000"/>
    <a:srgbClr val="FF00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620" y="6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jpg>
</file>

<file path=ppt/media/image6.jpg>
</file>

<file path=ppt/media/image6.png>
</file>

<file path=ppt/media/image7.jpg>
</file>

<file path=ppt/media/image7.png>
</file>

<file path=ppt/media/image8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FFE41F-DBE3-A29C-BCD2-F10950B9B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D13C86B-5F79-6C0B-B7A5-1022708EB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C15A78C-815C-CD5A-355D-9F3ADE4C9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E55011-AC2F-3F8A-EDD9-DA5B15827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9BE587-264A-1DBD-6C09-4050776FE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0258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43CFB9-1386-95A7-EEB9-E928785A5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6F22CE0-BB1D-C037-5FCB-2FD6BFE9F8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D81B060-ED37-CA4B-59AF-9E74BFF97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7F3E13-37BD-D01E-1C80-51D4AB9D2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4BAA7CC-766B-7A96-0281-46C42A52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497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45326E5-F02A-E7F0-3A7B-7EE4D3ABE6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FF38770-4B26-60EA-6E61-AB3796C46D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C23AC18-5FE3-A9EB-887C-DECD6F7D9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07EDA92-40AA-3CBC-5BE8-5765514B5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21FCC6-EC4F-7EBD-B1AD-AD43310B8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4239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A0F561-3E96-D782-DD15-7C2F3D66E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5D0C7D-4389-9A17-333B-64D70B355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914639-5415-F1C7-090D-71746A698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D85857-96AE-8F11-D806-CBBC46D76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A843F0C-E38C-B2FF-A1A8-4E27C7716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7125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3D0FE0-8B71-1464-C628-CAE41F174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E28CEF0-61C2-20E0-BE9D-3615724C6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34365E-0043-CC24-5A87-DDBA6ACAE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6A2CE2-1995-86DD-ADE8-06DA0171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3994D6A-642B-A198-03F5-1516500C5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4122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FD12A4-72B1-6C8E-27F8-3A5B9910B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A0CE840-EF75-498A-A75D-7EFC8B106D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79765D0-1DD5-AE47-52CD-D9E4C78D1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E3DF99D-2D83-FE70-BAFD-613F347F7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931593-88B7-BFD9-6408-DC7212E4B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6A1AF28-3930-B9FA-8937-52DBCEB8B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7497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C105B76-0175-7039-1313-76E3DF9C1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636F63C-F3CC-34A5-766C-D0575A15F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D286805-C43B-9C6D-7BFF-C3CBBEE5CD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1F85D09-7053-86D0-0B42-DF64AFB0C3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EE3377C-55FC-FC40-9D72-C2E05984E2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045CBEA-26E1-11B0-7783-CD00DD6D8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85AFAA6-62E9-F9BD-8950-4E16ADFC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8023195-DF83-1B20-2379-B5FF847E5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5874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B602A2-27F2-2290-423F-DA9E90ECE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233E575-6040-BBA5-21A7-1E3E9F338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1FD5704-1CD8-28D6-2D03-76462E19A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DCA2528-503D-6868-57BF-3EA11BDAA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9763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E2917D2-B835-39A5-1A50-9AF644B7D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5D83CDB-0494-2128-55CB-FE9EDA7B1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2484A18-F7EA-F813-EA79-6EB080EB9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5182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FED3AB-3A6A-2BB3-44F1-17A3BDE32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97CD57-446B-2A02-552E-D1421A812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6D525F1-CA50-D930-6492-2C3DD5A6D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68E5A72-AA0D-C867-D508-7AFE42944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8F25342-1A3D-6148-BD2B-27ED8985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0FB0E9-16C5-7B4D-C343-F3E529C89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7450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A71FAA-3E19-2BE3-B529-ECF3F778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E5CD0E6-F91B-68E4-6490-9B9DAEB24D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DB72718-AA08-B895-2E12-651F336A6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F10A092-D526-E703-58F7-0A0CA7201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C74F3F5-79DC-C71C-8D6C-059827BE7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5C49E9-72AD-A57B-AC7B-AFE94B722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2730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8CC48C0-DC0B-48C7-AE02-895B43384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B25C893-D946-9716-A4F0-E920DD301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B13DE0D-3332-AD04-7ECF-78B9824A4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4FF5D7-CADA-4E53-9AC3-9659680436B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640C7EA-BCAE-7656-165E-B297C2D99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BD5CD45-DBBE-54BD-BE08-0659BA7EB6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4F489E-5FB8-48AB-AC26-71B905C893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556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グラフィックス 7">
            <a:extLst>
              <a:ext uri="{FF2B5EF4-FFF2-40B4-BE49-F238E27FC236}">
                <a16:creationId xmlns:a16="http://schemas.microsoft.com/office/drawing/2014/main" id="{3FAF68D8-3FE5-1F9A-A746-6BA886C0B0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6909" y="2146858"/>
            <a:ext cx="4691011" cy="3024706"/>
          </a:xfrm>
          <a:prstGeom prst="rect">
            <a:avLst/>
          </a:prstGeom>
        </p:spPr>
      </p:pic>
      <p:pic>
        <p:nvPicPr>
          <p:cNvPr id="6" name="グラフィックス 5">
            <a:extLst>
              <a:ext uri="{FF2B5EF4-FFF2-40B4-BE49-F238E27FC236}">
                <a16:creationId xmlns:a16="http://schemas.microsoft.com/office/drawing/2014/main" id="{0D103BAB-7A7B-8CF4-1861-0521A9F880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63907" y="2315101"/>
            <a:ext cx="1543889" cy="268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201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グループ化 380">
            <a:extLst>
              <a:ext uri="{FF2B5EF4-FFF2-40B4-BE49-F238E27FC236}">
                <a16:creationId xmlns:a16="http://schemas.microsoft.com/office/drawing/2014/main" id="{173212C1-3E9B-BB46-456B-B9BC2239D3BC}"/>
              </a:ext>
            </a:extLst>
          </p:cNvPr>
          <p:cNvGrpSpPr/>
          <p:nvPr/>
        </p:nvGrpSpPr>
        <p:grpSpPr>
          <a:xfrm>
            <a:off x="392086" y="435411"/>
            <a:ext cx="9639749" cy="5196242"/>
            <a:chOff x="266251" y="368299"/>
            <a:chExt cx="9639749" cy="5196242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DB681081-65B1-C03A-901F-C8B83A886FA3}"/>
                </a:ext>
              </a:extLst>
            </p:cNvPr>
            <p:cNvSpPr/>
            <p:nvPr/>
          </p:nvSpPr>
          <p:spPr>
            <a:xfrm>
              <a:off x="3409346" y="368299"/>
              <a:ext cx="1761689" cy="1751251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ja-JP" sz="1600" b="1" dirty="0">
                  <a:solidFill>
                    <a:schemeClr val="tx1"/>
                  </a:solidFill>
                </a:rPr>
                <a:t>PC</a:t>
              </a: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B1889442-8B37-9E48-5FF1-EB3AEABD4906}"/>
                </a:ext>
              </a:extLst>
            </p:cNvPr>
            <p:cNvSpPr/>
            <p:nvPr/>
          </p:nvSpPr>
          <p:spPr>
            <a:xfrm>
              <a:off x="3550911" y="656167"/>
              <a:ext cx="1478558" cy="1363018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ja-JP" sz="1600" b="1" dirty="0">
                  <a:solidFill>
                    <a:schemeClr val="tx1"/>
                  </a:solidFill>
                </a:rPr>
                <a:t>Unity</a:t>
              </a:r>
              <a:endParaRPr kumimoji="1" lang="en-US" altLang="ja-JP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コネクタ: カギ線 8">
              <a:extLst>
                <a:ext uri="{FF2B5EF4-FFF2-40B4-BE49-F238E27FC236}">
                  <a16:creationId xmlns:a16="http://schemas.microsoft.com/office/drawing/2014/main" id="{D477B9B2-C7E2-1CEF-B25A-C2F362A66E84}"/>
                </a:ext>
              </a:extLst>
            </p:cNvPr>
            <p:cNvCxnSpPr>
              <a:cxnSpLocks/>
              <a:endCxn id="82" idx="1"/>
            </p:cNvCxnSpPr>
            <p:nvPr/>
          </p:nvCxnSpPr>
          <p:spPr>
            <a:xfrm rot="5400000" flipH="1" flipV="1">
              <a:off x="2600406" y="1772683"/>
              <a:ext cx="1016825" cy="601058"/>
            </a:xfrm>
            <a:prstGeom prst="bentConnector2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59CE86C7-9ED3-76BE-818B-610504615097}"/>
                </a:ext>
              </a:extLst>
            </p:cNvPr>
            <p:cNvSpPr txBox="1"/>
            <p:nvPr/>
          </p:nvSpPr>
          <p:spPr>
            <a:xfrm>
              <a:off x="668636" y="1282637"/>
              <a:ext cx="307246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>
                  <a:solidFill>
                    <a:srgbClr val="FF0000"/>
                  </a:solidFill>
                </a:rPr>
                <a:t>USB MAXON SERIAL V2</a:t>
              </a:r>
              <a:endParaRPr kumimoji="1" lang="ja-JP" alt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69" name="テキスト ボックス 68">
              <a:extLst>
                <a:ext uri="{FF2B5EF4-FFF2-40B4-BE49-F238E27FC236}">
                  <a16:creationId xmlns:a16="http://schemas.microsoft.com/office/drawing/2014/main" id="{687F8DAC-04FD-C917-A2F8-CDF496267109}"/>
                </a:ext>
              </a:extLst>
            </p:cNvPr>
            <p:cNvSpPr txBox="1"/>
            <p:nvPr/>
          </p:nvSpPr>
          <p:spPr>
            <a:xfrm>
              <a:off x="5104960" y="1299475"/>
              <a:ext cx="13820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>
                  <a:solidFill>
                    <a:schemeClr val="accent6"/>
                  </a:solidFill>
                </a:rPr>
                <a:t>USB Serial</a:t>
              </a:r>
              <a:endParaRPr kumimoji="1" lang="ja-JP" altLang="en-US" sz="1600" b="1" dirty="0">
                <a:solidFill>
                  <a:schemeClr val="accent6"/>
                </a:solidFill>
              </a:endParaRPr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EE6FDC72-0D34-6DC1-EE9B-F92B1C6FD4A1}"/>
                </a:ext>
              </a:extLst>
            </p:cNvPr>
            <p:cNvSpPr/>
            <p:nvPr/>
          </p:nvSpPr>
          <p:spPr>
            <a:xfrm>
              <a:off x="6361249" y="1292446"/>
              <a:ext cx="1382088" cy="544705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Pulse generator</a:t>
              </a:r>
            </a:p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ESP32</a:t>
              </a:r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id="{4E16F4B3-900A-16FB-5B9D-DE7420F58C18}"/>
                </a:ext>
              </a:extLst>
            </p:cNvPr>
            <p:cNvSpPr/>
            <p:nvPr/>
          </p:nvSpPr>
          <p:spPr>
            <a:xfrm>
              <a:off x="3775577" y="1314113"/>
              <a:ext cx="1029226" cy="501594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EPOS </a:t>
              </a:r>
              <a:r>
                <a:rPr kumimoji="1" lang="en-US" altLang="ja-JP" sz="1200" b="1" dirty="0" err="1">
                  <a:solidFill>
                    <a:schemeClr val="tx1"/>
                  </a:solidFill>
                </a:rPr>
                <a:t>.Net</a:t>
              </a:r>
              <a:r>
                <a:rPr kumimoji="1" lang="en-US" altLang="ja-JP" sz="1200" b="1" dirty="0">
                  <a:solidFill>
                    <a:schemeClr val="tx1"/>
                  </a:solidFill>
                </a:rPr>
                <a:t> Library</a:t>
              </a: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E4E8C9C2-9666-A762-EF6A-2944797EF20E}"/>
                </a:ext>
              </a:extLst>
            </p:cNvPr>
            <p:cNvSpPr/>
            <p:nvPr/>
          </p:nvSpPr>
          <p:spPr>
            <a:xfrm>
              <a:off x="3409347" y="1314002"/>
              <a:ext cx="1761688" cy="50159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B3D793C3-53BF-C2B2-C477-093BFA5D6CC1}"/>
                </a:ext>
              </a:extLst>
            </p:cNvPr>
            <p:cNvCxnSpPr>
              <a:cxnSpLocks/>
              <a:stCxn id="82" idx="1"/>
              <a:endCxn id="76" idx="1"/>
            </p:cNvCxnSpPr>
            <p:nvPr/>
          </p:nvCxnSpPr>
          <p:spPr>
            <a:xfrm>
              <a:off x="3409347" y="1564799"/>
              <a:ext cx="366230" cy="1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線コネクタ 91">
              <a:extLst>
                <a:ext uri="{FF2B5EF4-FFF2-40B4-BE49-F238E27FC236}">
                  <a16:creationId xmlns:a16="http://schemas.microsoft.com/office/drawing/2014/main" id="{1000CDF1-B0F8-57FA-43AE-EF63C41AF56F}"/>
                </a:ext>
              </a:extLst>
            </p:cNvPr>
            <p:cNvCxnSpPr>
              <a:cxnSpLocks/>
              <a:stCxn id="82" idx="3"/>
              <a:endCxn id="70" idx="1"/>
            </p:cNvCxnSpPr>
            <p:nvPr/>
          </p:nvCxnSpPr>
          <p:spPr>
            <a:xfrm>
              <a:off x="5171035" y="1564799"/>
              <a:ext cx="1190214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C1C96934-A7F2-72DB-771F-BE103F234141}"/>
                </a:ext>
              </a:extLst>
            </p:cNvPr>
            <p:cNvCxnSpPr>
              <a:cxnSpLocks/>
              <a:stCxn id="76" idx="3"/>
              <a:endCxn id="82" idx="3"/>
            </p:cNvCxnSpPr>
            <p:nvPr/>
          </p:nvCxnSpPr>
          <p:spPr>
            <a:xfrm flipV="1">
              <a:off x="4804803" y="1564799"/>
              <a:ext cx="366232" cy="1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670AD186-F974-D002-3AF5-1F01BC35406F}"/>
                </a:ext>
              </a:extLst>
            </p:cNvPr>
            <p:cNvSpPr/>
            <p:nvPr/>
          </p:nvSpPr>
          <p:spPr>
            <a:xfrm>
              <a:off x="3638581" y="971429"/>
              <a:ext cx="1303219" cy="973629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C# Script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22CC665-7A2F-E37E-56BB-A385DD2B493E}"/>
                </a:ext>
              </a:extLst>
            </p:cNvPr>
            <p:cNvSpPr/>
            <p:nvPr/>
          </p:nvSpPr>
          <p:spPr>
            <a:xfrm>
              <a:off x="361746" y="3204901"/>
              <a:ext cx="1512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Left Pedal Pitch</a:t>
              </a: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A411D632-FF46-C352-8B13-E82960AE0AE7}"/>
                </a:ext>
              </a:extLst>
            </p:cNvPr>
            <p:cNvSpPr/>
            <p:nvPr/>
          </p:nvSpPr>
          <p:spPr>
            <a:xfrm>
              <a:off x="361746" y="2598439"/>
              <a:ext cx="1512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Saddle Lift</a:t>
              </a:r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F15C320B-6688-03E8-1F87-55282C534596}"/>
                </a:ext>
              </a:extLst>
            </p:cNvPr>
            <p:cNvSpPr/>
            <p:nvPr/>
          </p:nvSpPr>
          <p:spPr>
            <a:xfrm>
              <a:off x="266251" y="2200999"/>
              <a:ext cx="1702991" cy="3363542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ja-JP" sz="1600" b="1" dirty="0">
                  <a:solidFill>
                    <a:schemeClr val="tx1"/>
                  </a:solidFill>
                </a:rPr>
                <a:t>Motor</a:t>
              </a:r>
              <a:r>
                <a:rPr kumimoji="1" lang="en-US" altLang="ja-JP" sz="1600" b="1" dirty="0">
                  <a:solidFill>
                    <a:schemeClr val="tx1"/>
                  </a:solidFill>
                </a:rPr>
                <a:t>s</a:t>
              </a:r>
              <a:endParaRPr kumimoji="1" lang="ja-JP" altLang="en-US" sz="1600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99E6C39D-EE66-9CF7-5B02-1B57701FE3FA}"/>
                </a:ext>
              </a:extLst>
            </p:cNvPr>
            <p:cNvSpPr/>
            <p:nvPr/>
          </p:nvSpPr>
          <p:spPr>
            <a:xfrm>
              <a:off x="2175022" y="3204901"/>
              <a:ext cx="1656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Compact</a:t>
              </a:r>
              <a:br>
                <a:rPr kumimoji="1" lang="en-US" altLang="ja-JP" sz="1200" b="1" dirty="0">
                  <a:solidFill>
                    <a:schemeClr val="tx1"/>
                  </a:solidFill>
                </a:rPr>
              </a:br>
              <a:r>
                <a:rPr kumimoji="1" lang="en-US" altLang="ja-JP" sz="1200" b="1" dirty="0">
                  <a:solidFill>
                    <a:schemeClr val="tx1"/>
                  </a:solidFill>
                </a:rPr>
                <a:t>50/5 CAN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2E91DEE8-6517-FA68-0EDA-8C6F53CCBCE3}"/>
                </a:ext>
              </a:extLst>
            </p:cNvPr>
            <p:cNvSpPr/>
            <p:nvPr/>
          </p:nvSpPr>
          <p:spPr>
            <a:xfrm>
              <a:off x="2175022" y="3811363"/>
              <a:ext cx="1656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Compact</a:t>
              </a:r>
              <a:br>
                <a:rPr kumimoji="1" lang="en-US" altLang="ja-JP" sz="1200" b="1" dirty="0">
                  <a:solidFill>
                    <a:schemeClr val="tx1"/>
                  </a:solidFill>
                </a:rPr>
              </a:br>
              <a:r>
                <a:rPr kumimoji="1" lang="en-US" altLang="ja-JP" sz="1200" b="1" dirty="0">
                  <a:solidFill>
                    <a:schemeClr val="tx1"/>
                  </a:solidFill>
                </a:rPr>
                <a:t>50/5 CAN</a:t>
              </a: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48B08B60-14F4-3526-1B72-02FC4283F49D}"/>
                </a:ext>
              </a:extLst>
            </p:cNvPr>
            <p:cNvSpPr/>
            <p:nvPr/>
          </p:nvSpPr>
          <p:spPr>
            <a:xfrm>
              <a:off x="4129075" y="3199732"/>
              <a:ext cx="1761689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Compact</a:t>
              </a:r>
              <a:br>
                <a:rPr kumimoji="1" lang="en-US" altLang="ja-JP" sz="1200" b="1" dirty="0">
                  <a:solidFill>
                    <a:schemeClr val="tx1"/>
                  </a:solidFill>
                </a:rPr>
              </a:br>
              <a:r>
                <a:rPr kumimoji="1" lang="en-US" altLang="ja-JP" sz="1200" b="1" dirty="0">
                  <a:solidFill>
                    <a:schemeClr val="tx1"/>
                  </a:solidFill>
                </a:rPr>
                <a:t>50/5 CAN</a:t>
              </a: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2C1F3764-3DC8-E044-4427-DF9455BE8B1A}"/>
                </a:ext>
              </a:extLst>
            </p:cNvPr>
            <p:cNvSpPr/>
            <p:nvPr/>
          </p:nvSpPr>
          <p:spPr>
            <a:xfrm>
              <a:off x="4129075" y="3807917"/>
              <a:ext cx="1761689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  <a:br>
                <a:rPr lang="en-US" altLang="ja-JP" sz="1200" b="1" dirty="0">
                  <a:solidFill>
                    <a:schemeClr val="tx1"/>
                  </a:solidFill>
                </a:rPr>
              </a:br>
              <a:r>
                <a:rPr lang="en-US" altLang="ja-JP" sz="1200" b="1" dirty="0">
                  <a:solidFill>
                    <a:schemeClr val="tx1"/>
                  </a:solidFill>
                </a:rPr>
                <a:t>50/5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FD0040AE-0E63-C9EE-7988-0EFF15CA2DDB}"/>
                </a:ext>
              </a:extLst>
            </p:cNvPr>
            <p:cNvSpPr/>
            <p:nvPr/>
          </p:nvSpPr>
          <p:spPr>
            <a:xfrm>
              <a:off x="2175022" y="4417825"/>
              <a:ext cx="1656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  <a:br>
                <a:rPr lang="en-US" altLang="ja-JP" sz="1200" b="1" dirty="0">
                  <a:solidFill>
                    <a:schemeClr val="tx1"/>
                  </a:solidFill>
                </a:rPr>
              </a:br>
              <a:r>
                <a:rPr lang="en-US" altLang="ja-JP" sz="1200" b="1" dirty="0">
                  <a:solidFill>
                    <a:schemeClr val="tx1"/>
                  </a:solidFill>
                </a:rPr>
                <a:t>50/8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83030FE4-75AE-59AF-BD34-3D1AF58C476B}"/>
                </a:ext>
              </a:extLst>
            </p:cNvPr>
            <p:cNvSpPr/>
            <p:nvPr/>
          </p:nvSpPr>
          <p:spPr>
            <a:xfrm>
              <a:off x="2175022" y="5024287"/>
              <a:ext cx="1656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</a:p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50/8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A1825ABC-B758-0D5D-3B0C-8A6EF813A8C2}"/>
                </a:ext>
              </a:extLst>
            </p:cNvPr>
            <p:cNvSpPr/>
            <p:nvPr/>
          </p:nvSpPr>
          <p:spPr>
            <a:xfrm>
              <a:off x="4129075" y="5024286"/>
              <a:ext cx="1761689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</a:p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50/8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D64E730-CEC4-57D0-7CA8-0DADFF7D77D2}"/>
                </a:ext>
              </a:extLst>
            </p:cNvPr>
            <p:cNvSpPr/>
            <p:nvPr/>
          </p:nvSpPr>
          <p:spPr>
            <a:xfrm>
              <a:off x="4129075" y="4416102"/>
              <a:ext cx="1761689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</a:p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50/8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>
              <a:extLst>
                <a:ext uri="{FF2B5EF4-FFF2-40B4-BE49-F238E27FC236}">
                  <a16:creationId xmlns:a16="http://schemas.microsoft.com/office/drawing/2014/main" id="{BE9E83AE-000A-2C9D-1397-3869EF5D84AE}"/>
                </a:ext>
              </a:extLst>
            </p:cNvPr>
            <p:cNvSpPr txBox="1"/>
            <p:nvPr/>
          </p:nvSpPr>
          <p:spPr>
            <a:xfrm>
              <a:off x="3617253" y="4789071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b="1" dirty="0">
                  <a:solidFill>
                    <a:srgbClr val="0000FF"/>
                  </a:solidFill>
                </a:rPr>
                <a:t>CAN</a:t>
              </a:r>
              <a:endParaRPr kumimoji="1" lang="ja-JP" altLang="en-US" b="1" dirty="0">
                <a:solidFill>
                  <a:srgbClr val="0000FF"/>
                </a:solidFill>
              </a:endParaRP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7CFC700E-186F-0DBE-DDD3-3257B69BD3A4}"/>
                </a:ext>
              </a:extLst>
            </p:cNvPr>
            <p:cNvSpPr/>
            <p:nvPr/>
          </p:nvSpPr>
          <p:spPr>
            <a:xfrm>
              <a:off x="2074345" y="2200999"/>
              <a:ext cx="3934436" cy="3363542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           Digital positioning controllers</a:t>
              </a:r>
              <a:endParaRPr kumimoji="1" lang="ja-JP" altLang="en-US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669C5869-57A9-0BF4-2C79-12BE2F277C5F}"/>
                </a:ext>
              </a:extLst>
            </p:cNvPr>
            <p:cNvSpPr/>
            <p:nvPr/>
          </p:nvSpPr>
          <p:spPr>
            <a:xfrm>
              <a:off x="2175022" y="2598439"/>
              <a:ext cx="1656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EPO4 </a:t>
              </a:r>
              <a:r>
                <a:rPr lang="en-US" altLang="ja-JP" sz="1200" b="1" dirty="0">
                  <a:solidFill>
                    <a:schemeClr val="tx1"/>
                  </a:solidFill>
                </a:rPr>
                <a:t>Compact</a:t>
              </a:r>
              <a:br>
                <a:rPr lang="en-US" altLang="ja-JP" sz="1200" b="1" dirty="0">
                  <a:solidFill>
                    <a:schemeClr val="tx1"/>
                  </a:solidFill>
                </a:rPr>
              </a:br>
              <a:r>
                <a:rPr lang="en-US" altLang="ja-JP" sz="1200" b="1" dirty="0">
                  <a:solidFill>
                    <a:schemeClr val="tx1"/>
                  </a:solidFill>
                </a:rPr>
                <a:t>50/8 CAN</a:t>
              </a:r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E2090002-061F-B410-60D4-FBD7FAF65D7B}"/>
                </a:ext>
              </a:extLst>
            </p:cNvPr>
            <p:cNvCxnSpPr>
              <a:cxnSpLocks/>
              <a:stCxn id="199" idx="2"/>
              <a:endCxn id="14" idx="0"/>
            </p:cNvCxnSpPr>
            <p:nvPr/>
          </p:nvCxnSpPr>
          <p:spPr>
            <a:xfrm>
              <a:off x="3003022" y="3023482"/>
              <a:ext cx="0" cy="181419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4A954F3D-0A8D-297B-26F8-98013CA940F5}"/>
                </a:ext>
              </a:extLst>
            </p:cNvPr>
            <p:cNvCxnSpPr>
              <a:cxnSpLocks/>
              <a:stCxn id="14" idx="2"/>
              <a:endCxn id="18" idx="0"/>
            </p:cNvCxnSpPr>
            <p:nvPr/>
          </p:nvCxnSpPr>
          <p:spPr>
            <a:xfrm>
              <a:off x="3003022" y="3629944"/>
              <a:ext cx="0" cy="181419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57064869-58D7-9B7F-BBB7-874F779EDFCB}"/>
                </a:ext>
              </a:extLst>
            </p:cNvPr>
            <p:cNvCxnSpPr>
              <a:cxnSpLocks/>
              <a:stCxn id="18" idx="2"/>
              <a:endCxn id="28" idx="0"/>
            </p:cNvCxnSpPr>
            <p:nvPr/>
          </p:nvCxnSpPr>
          <p:spPr>
            <a:xfrm>
              <a:off x="3003022" y="4236406"/>
              <a:ext cx="0" cy="181419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7068381E-9649-0131-ED86-5B0D59365A89}"/>
                </a:ext>
              </a:extLst>
            </p:cNvPr>
            <p:cNvCxnSpPr>
              <a:cxnSpLocks/>
              <a:stCxn id="28" idx="2"/>
              <a:endCxn id="32" idx="0"/>
            </p:cNvCxnSpPr>
            <p:nvPr/>
          </p:nvCxnSpPr>
          <p:spPr>
            <a:xfrm>
              <a:off x="3003022" y="4842868"/>
              <a:ext cx="0" cy="181419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4081489B-9DA0-6488-EBC9-7ECB49580723}"/>
                </a:ext>
              </a:extLst>
            </p:cNvPr>
            <p:cNvCxnSpPr>
              <a:cxnSpLocks/>
              <a:stCxn id="46" idx="1"/>
              <a:endCxn id="32" idx="3"/>
            </p:cNvCxnSpPr>
            <p:nvPr/>
          </p:nvCxnSpPr>
          <p:spPr>
            <a:xfrm flipH="1">
              <a:off x="3831022" y="5236808"/>
              <a:ext cx="298053" cy="1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直線コネクタ 243">
              <a:extLst>
                <a:ext uri="{FF2B5EF4-FFF2-40B4-BE49-F238E27FC236}">
                  <a16:creationId xmlns:a16="http://schemas.microsoft.com/office/drawing/2014/main" id="{03D6DC15-4E94-93E5-39D4-8C12D4896EC8}"/>
                </a:ext>
              </a:extLst>
            </p:cNvPr>
            <p:cNvCxnSpPr>
              <a:cxnSpLocks/>
              <a:stCxn id="55" idx="2"/>
              <a:endCxn id="46" idx="0"/>
            </p:cNvCxnSpPr>
            <p:nvPr/>
          </p:nvCxnSpPr>
          <p:spPr>
            <a:xfrm>
              <a:off x="5009920" y="4841145"/>
              <a:ext cx="0" cy="183141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コネクタ 246">
              <a:extLst>
                <a:ext uri="{FF2B5EF4-FFF2-40B4-BE49-F238E27FC236}">
                  <a16:creationId xmlns:a16="http://schemas.microsoft.com/office/drawing/2014/main" id="{4A70C7C8-7043-65C5-11C9-0F484C95CF23}"/>
                </a:ext>
              </a:extLst>
            </p:cNvPr>
            <p:cNvCxnSpPr>
              <a:cxnSpLocks/>
              <a:stCxn id="21" idx="2"/>
              <a:endCxn id="55" idx="0"/>
            </p:cNvCxnSpPr>
            <p:nvPr/>
          </p:nvCxnSpPr>
          <p:spPr>
            <a:xfrm>
              <a:off x="5009920" y="4232960"/>
              <a:ext cx="0" cy="183142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線コネクタ 249">
              <a:extLst>
                <a:ext uri="{FF2B5EF4-FFF2-40B4-BE49-F238E27FC236}">
                  <a16:creationId xmlns:a16="http://schemas.microsoft.com/office/drawing/2014/main" id="{45EA380C-73D0-8F8F-9DF1-E4F4A5D01198}"/>
                </a:ext>
              </a:extLst>
            </p:cNvPr>
            <p:cNvCxnSpPr>
              <a:cxnSpLocks/>
              <a:stCxn id="20" idx="2"/>
              <a:endCxn id="21" idx="0"/>
            </p:cNvCxnSpPr>
            <p:nvPr/>
          </p:nvCxnSpPr>
          <p:spPr>
            <a:xfrm>
              <a:off x="5009920" y="3624775"/>
              <a:ext cx="0" cy="183142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コネクタ 260">
              <a:extLst>
                <a:ext uri="{FF2B5EF4-FFF2-40B4-BE49-F238E27FC236}">
                  <a16:creationId xmlns:a16="http://schemas.microsoft.com/office/drawing/2014/main" id="{0EB17674-D9BD-4AAB-A6B0-F14435F9ACA1}"/>
                </a:ext>
              </a:extLst>
            </p:cNvPr>
            <p:cNvCxnSpPr>
              <a:cxnSpLocks/>
              <a:stCxn id="126" idx="3"/>
              <a:endCxn id="199" idx="1"/>
            </p:cNvCxnSpPr>
            <p:nvPr/>
          </p:nvCxnSpPr>
          <p:spPr>
            <a:xfrm>
              <a:off x="1873746" y="2810961"/>
              <a:ext cx="30127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直線コネクタ 264">
              <a:extLst>
                <a:ext uri="{FF2B5EF4-FFF2-40B4-BE49-F238E27FC236}">
                  <a16:creationId xmlns:a16="http://schemas.microsoft.com/office/drawing/2014/main" id="{640371D9-93F8-8BD2-CA06-F20FCC4F17BE}"/>
                </a:ext>
              </a:extLst>
            </p:cNvPr>
            <p:cNvCxnSpPr>
              <a:cxnSpLocks/>
              <a:stCxn id="125" idx="3"/>
              <a:endCxn id="14" idx="1"/>
            </p:cNvCxnSpPr>
            <p:nvPr/>
          </p:nvCxnSpPr>
          <p:spPr>
            <a:xfrm>
              <a:off x="1873746" y="3417423"/>
              <a:ext cx="30127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id="{A1538B14-1666-F2F0-CA27-BF5818A84E36}"/>
                </a:ext>
              </a:extLst>
            </p:cNvPr>
            <p:cNvSpPr/>
            <p:nvPr/>
          </p:nvSpPr>
          <p:spPr>
            <a:xfrm>
              <a:off x="361746" y="3810789"/>
              <a:ext cx="1512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Left Pedal Slider</a:t>
              </a:r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id="{E0DBD17A-E476-6607-841C-263A2F019FF7}"/>
                </a:ext>
              </a:extLst>
            </p:cNvPr>
            <p:cNvSpPr/>
            <p:nvPr/>
          </p:nvSpPr>
          <p:spPr>
            <a:xfrm>
              <a:off x="361746" y="4417825"/>
              <a:ext cx="1512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Left Stock Slider</a:t>
              </a:r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:a16="http://schemas.microsoft.com/office/drawing/2014/main" id="{591223CE-3ED6-EB3F-4945-B874D2389B5D}"/>
                </a:ext>
              </a:extLst>
            </p:cNvPr>
            <p:cNvSpPr/>
            <p:nvPr/>
          </p:nvSpPr>
          <p:spPr>
            <a:xfrm>
              <a:off x="361746" y="5022696"/>
              <a:ext cx="1512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Left Stock Extend</a:t>
              </a:r>
            </a:p>
          </p:txBody>
        </p:sp>
        <p:cxnSp>
          <p:nvCxnSpPr>
            <p:cNvPr id="278" name="直線コネクタ 277">
              <a:extLst>
                <a:ext uri="{FF2B5EF4-FFF2-40B4-BE49-F238E27FC236}">
                  <a16:creationId xmlns:a16="http://schemas.microsoft.com/office/drawing/2014/main" id="{6B8C08F6-AEB9-A418-4720-9A796A12099D}"/>
                </a:ext>
              </a:extLst>
            </p:cNvPr>
            <p:cNvCxnSpPr>
              <a:cxnSpLocks/>
              <a:stCxn id="271" idx="3"/>
              <a:endCxn id="18" idx="1"/>
            </p:cNvCxnSpPr>
            <p:nvPr/>
          </p:nvCxnSpPr>
          <p:spPr>
            <a:xfrm>
              <a:off x="1873746" y="4023311"/>
              <a:ext cx="301276" cy="57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直線コネクタ 283">
              <a:extLst>
                <a:ext uri="{FF2B5EF4-FFF2-40B4-BE49-F238E27FC236}">
                  <a16:creationId xmlns:a16="http://schemas.microsoft.com/office/drawing/2014/main" id="{21867BB8-A5E1-77AD-26CA-416200A59E65}"/>
                </a:ext>
              </a:extLst>
            </p:cNvPr>
            <p:cNvCxnSpPr>
              <a:cxnSpLocks/>
              <a:stCxn id="272" idx="3"/>
              <a:endCxn id="28" idx="1"/>
            </p:cNvCxnSpPr>
            <p:nvPr/>
          </p:nvCxnSpPr>
          <p:spPr>
            <a:xfrm>
              <a:off x="1873746" y="4630347"/>
              <a:ext cx="30127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直線コネクタ 291">
              <a:extLst>
                <a:ext uri="{FF2B5EF4-FFF2-40B4-BE49-F238E27FC236}">
                  <a16:creationId xmlns:a16="http://schemas.microsoft.com/office/drawing/2014/main" id="{4809BA25-92B5-F66F-5BA6-37E1691FFC8B}"/>
                </a:ext>
              </a:extLst>
            </p:cNvPr>
            <p:cNvCxnSpPr>
              <a:cxnSpLocks/>
              <a:stCxn id="273" idx="3"/>
              <a:endCxn id="32" idx="1"/>
            </p:cNvCxnSpPr>
            <p:nvPr/>
          </p:nvCxnSpPr>
          <p:spPr>
            <a:xfrm>
              <a:off x="1873746" y="5235218"/>
              <a:ext cx="301276" cy="159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id="{DB72B97C-AF5D-1B1C-BF6F-9057D08B9AD5}"/>
                </a:ext>
              </a:extLst>
            </p:cNvPr>
            <p:cNvSpPr/>
            <p:nvPr/>
          </p:nvSpPr>
          <p:spPr>
            <a:xfrm>
              <a:off x="6157205" y="3204901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Right Pedal Pitch</a:t>
              </a:r>
            </a:p>
          </p:txBody>
        </p:sp>
        <p:cxnSp>
          <p:nvCxnSpPr>
            <p:cNvPr id="312" name="直線コネクタ 311">
              <a:extLst>
                <a:ext uri="{FF2B5EF4-FFF2-40B4-BE49-F238E27FC236}">
                  <a16:creationId xmlns:a16="http://schemas.microsoft.com/office/drawing/2014/main" id="{301F9BAA-C883-5863-B3CB-96ABC05289D7}"/>
                </a:ext>
              </a:extLst>
            </p:cNvPr>
            <p:cNvCxnSpPr>
              <a:cxnSpLocks/>
              <a:stCxn id="20" idx="3"/>
              <a:endCxn id="308" idx="1"/>
            </p:cNvCxnSpPr>
            <p:nvPr/>
          </p:nvCxnSpPr>
          <p:spPr>
            <a:xfrm>
              <a:off x="5890764" y="3412254"/>
              <a:ext cx="266441" cy="516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正方形/長方形 312">
              <a:extLst>
                <a:ext uri="{FF2B5EF4-FFF2-40B4-BE49-F238E27FC236}">
                  <a16:creationId xmlns:a16="http://schemas.microsoft.com/office/drawing/2014/main" id="{935E5312-4B39-1C05-3F16-501FCBB9B2BE}"/>
                </a:ext>
              </a:extLst>
            </p:cNvPr>
            <p:cNvSpPr/>
            <p:nvPr/>
          </p:nvSpPr>
          <p:spPr>
            <a:xfrm>
              <a:off x="6157205" y="3810789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Right Pedal Slider</a:t>
              </a:r>
            </a:p>
          </p:txBody>
        </p:sp>
        <p:sp>
          <p:nvSpPr>
            <p:cNvPr id="314" name="正方形/長方形 313">
              <a:extLst>
                <a:ext uri="{FF2B5EF4-FFF2-40B4-BE49-F238E27FC236}">
                  <a16:creationId xmlns:a16="http://schemas.microsoft.com/office/drawing/2014/main" id="{8E299F64-3789-9E41-6DFC-092F9888633A}"/>
                </a:ext>
              </a:extLst>
            </p:cNvPr>
            <p:cNvSpPr/>
            <p:nvPr/>
          </p:nvSpPr>
          <p:spPr>
            <a:xfrm>
              <a:off x="6157205" y="4417825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Right Stock Slider</a:t>
              </a:r>
            </a:p>
          </p:txBody>
        </p:sp>
        <p:sp>
          <p:nvSpPr>
            <p:cNvPr id="315" name="正方形/長方形 314">
              <a:extLst>
                <a:ext uri="{FF2B5EF4-FFF2-40B4-BE49-F238E27FC236}">
                  <a16:creationId xmlns:a16="http://schemas.microsoft.com/office/drawing/2014/main" id="{550C5B57-AB63-D5DF-B315-63A9C9F6CEF9}"/>
                </a:ext>
              </a:extLst>
            </p:cNvPr>
            <p:cNvSpPr/>
            <p:nvPr/>
          </p:nvSpPr>
          <p:spPr>
            <a:xfrm>
              <a:off x="6157205" y="5022696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Right Stock Extend</a:t>
              </a:r>
            </a:p>
          </p:txBody>
        </p:sp>
        <p:cxnSp>
          <p:nvCxnSpPr>
            <p:cNvPr id="316" name="直線コネクタ 315">
              <a:extLst>
                <a:ext uri="{FF2B5EF4-FFF2-40B4-BE49-F238E27FC236}">
                  <a16:creationId xmlns:a16="http://schemas.microsoft.com/office/drawing/2014/main" id="{E8F55D98-60EA-7DE6-7181-2E0D11AA3E14}"/>
                </a:ext>
              </a:extLst>
            </p:cNvPr>
            <p:cNvCxnSpPr>
              <a:cxnSpLocks/>
              <a:stCxn id="21" idx="3"/>
              <a:endCxn id="313" idx="1"/>
            </p:cNvCxnSpPr>
            <p:nvPr/>
          </p:nvCxnSpPr>
          <p:spPr>
            <a:xfrm>
              <a:off x="5890764" y="4020439"/>
              <a:ext cx="266441" cy="28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直線コネクタ 316">
              <a:extLst>
                <a:ext uri="{FF2B5EF4-FFF2-40B4-BE49-F238E27FC236}">
                  <a16:creationId xmlns:a16="http://schemas.microsoft.com/office/drawing/2014/main" id="{1A6083ED-DB22-7497-5384-45D4E830E399}"/>
                </a:ext>
              </a:extLst>
            </p:cNvPr>
            <p:cNvCxnSpPr>
              <a:cxnSpLocks/>
              <a:stCxn id="55" idx="3"/>
              <a:endCxn id="314" idx="1"/>
            </p:cNvCxnSpPr>
            <p:nvPr/>
          </p:nvCxnSpPr>
          <p:spPr>
            <a:xfrm>
              <a:off x="5890764" y="4628624"/>
              <a:ext cx="266441" cy="17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直線コネクタ 317">
              <a:extLst>
                <a:ext uri="{FF2B5EF4-FFF2-40B4-BE49-F238E27FC236}">
                  <a16:creationId xmlns:a16="http://schemas.microsoft.com/office/drawing/2014/main" id="{F1584682-03A3-D632-1ACB-32AD3E2CBEC7}"/>
                </a:ext>
              </a:extLst>
            </p:cNvPr>
            <p:cNvCxnSpPr>
              <a:cxnSpLocks/>
              <a:stCxn id="46" idx="3"/>
              <a:endCxn id="315" idx="1"/>
            </p:cNvCxnSpPr>
            <p:nvPr/>
          </p:nvCxnSpPr>
          <p:spPr>
            <a:xfrm flipV="1">
              <a:off x="5890764" y="5235218"/>
              <a:ext cx="266441" cy="15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コネクタ: カギ線 329">
              <a:extLst>
                <a:ext uri="{FF2B5EF4-FFF2-40B4-BE49-F238E27FC236}">
                  <a16:creationId xmlns:a16="http://schemas.microsoft.com/office/drawing/2014/main" id="{A054A230-4A7D-BBD8-FEAB-E3292EE1DC8F}"/>
                </a:ext>
              </a:extLst>
            </p:cNvPr>
            <p:cNvCxnSpPr>
              <a:cxnSpLocks/>
              <a:stCxn id="70" idx="3"/>
              <a:endCxn id="348" idx="1"/>
            </p:cNvCxnSpPr>
            <p:nvPr/>
          </p:nvCxnSpPr>
          <p:spPr>
            <a:xfrm>
              <a:off x="7743337" y="1564799"/>
              <a:ext cx="452461" cy="1855695"/>
            </a:xfrm>
            <a:prstGeom prst="bentConnector3">
              <a:avLst>
                <a:gd name="adj1" fmla="val 63099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6" name="正方形/長方形 335">
              <a:extLst>
                <a:ext uri="{FF2B5EF4-FFF2-40B4-BE49-F238E27FC236}">
                  <a16:creationId xmlns:a16="http://schemas.microsoft.com/office/drawing/2014/main" id="{A2D2385B-B58C-8B94-5B0E-F6E628C938A9}"/>
                </a:ext>
              </a:extLst>
            </p:cNvPr>
            <p:cNvSpPr/>
            <p:nvPr/>
          </p:nvSpPr>
          <p:spPr>
            <a:xfrm>
              <a:off x="8195798" y="4416101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Left Stock Pitch</a:t>
              </a:r>
            </a:p>
          </p:txBody>
        </p:sp>
        <p:sp>
          <p:nvSpPr>
            <p:cNvPr id="340" name="正方形/長方形 339">
              <a:extLst>
                <a:ext uri="{FF2B5EF4-FFF2-40B4-BE49-F238E27FC236}">
                  <a16:creationId xmlns:a16="http://schemas.microsoft.com/office/drawing/2014/main" id="{1245CDF3-0566-7099-3F5D-DA11E6CFB7D9}"/>
                </a:ext>
              </a:extLst>
            </p:cNvPr>
            <p:cNvSpPr/>
            <p:nvPr/>
          </p:nvSpPr>
          <p:spPr>
            <a:xfrm>
              <a:off x="8195798" y="5022696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Right Stock Pitch</a:t>
              </a:r>
            </a:p>
          </p:txBody>
        </p:sp>
        <p:sp>
          <p:nvSpPr>
            <p:cNvPr id="348" name="正方形/長方形 347">
              <a:extLst>
                <a:ext uri="{FF2B5EF4-FFF2-40B4-BE49-F238E27FC236}">
                  <a16:creationId xmlns:a16="http://schemas.microsoft.com/office/drawing/2014/main" id="{A83195BE-1799-6A7F-F7AA-1CC7FD6B2B3D}"/>
                </a:ext>
              </a:extLst>
            </p:cNvPr>
            <p:cNvSpPr/>
            <p:nvPr/>
          </p:nvSpPr>
          <p:spPr>
            <a:xfrm>
              <a:off x="8195798" y="3207972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RKSD 507-A</a:t>
              </a:r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:a16="http://schemas.microsoft.com/office/drawing/2014/main" id="{A6ED8B71-768B-8EA7-2998-BF5CF122F448}"/>
                </a:ext>
              </a:extLst>
            </p:cNvPr>
            <p:cNvSpPr/>
            <p:nvPr/>
          </p:nvSpPr>
          <p:spPr>
            <a:xfrm>
              <a:off x="8195798" y="3814567"/>
              <a:ext cx="1620000" cy="42504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tx1"/>
                  </a:solidFill>
                </a:rPr>
                <a:t>RKSD 507-A</a:t>
              </a:r>
            </a:p>
          </p:txBody>
        </p:sp>
        <p:cxnSp>
          <p:nvCxnSpPr>
            <p:cNvPr id="353" name="コネクタ: カギ線 352">
              <a:extLst>
                <a:ext uri="{FF2B5EF4-FFF2-40B4-BE49-F238E27FC236}">
                  <a16:creationId xmlns:a16="http://schemas.microsoft.com/office/drawing/2014/main" id="{4C6C1BE0-C45C-FFFA-1020-C803BA0B355B}"/>
                </a:ext>
              </a:extLst>
            </p:cNvPr>
            <p:cNvCxnSpPr>
              <a:cxnSpLocks/>
              <a:stCxn id="348" idx="3"/>
              <a:endCxn id="340" idx="3"/>
            </p:cNvCxnSpPr>
            <p:nvPr/>
          </p:nvCxnSpPr>
          <p:spPr>
            <a:xfrm>
              <a:off x="9815798" y="3420494"/>
              <a:ext cx="12700" cy="1814724"/>
            </a:xfrm>
            <a:prstGeom prst="bentConnector3">
              <a:avLst>
                <a:gd name="adj1" fmla="val 1800000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直線コネクタ 358">
              <a:extLst>
                <a:ext uri="{FF2B5EF4-FFF2-40B4-BE49-F238E27FC236}">
                  <a16:creationId xmlns:a16="http://schemas.microsoft.com/office/drawing/2014/main" id="{0E0E04BB-2FAC-6000-34C1-2F49F8A451B4}"/>
                </a:ext>
              </a:extLst>
            </p:cNvPr>
            <p:cNvCxnSpPr>
              <a:cxnSpLocks/>
              <a:stCxn id="349" idx="2"/>
              <a:endCxn id="336" idx="0"/>
            </p:cNvCxnSpPr>
            <p:nvPr/>
          </p:nvCxnSpPr>
          <p:spPr>
            <a:xfrm>
              <a:off x="9005798" y="4239610"/>
              <a:ext cx="0" cy="17649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3" name="正方形/長方形 362">
              <a:extLst>
                <a:ext uri="{FF2B5EF4-FFF2-40B4-BE49-F238E27FC236}">
                  <a16:creationId xmlns:a16="http://schemas.microsoft.com/office/drawing/2014/main" id="{AB064E6D-A658-5ABA-91EE-CD8405A2EA30}"/>
                </a:ext>
              </a:extLst>
            </p:cNvPr>
            <p:cNvSpPr/>
            <p:nvPr/>
          </p:nvSpPr>
          <p:spPr>
            <a:xfrm>
              <a:off x="8271406" y="2238724"/>
              <a:ext cx="986367" cy="3945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/>
            </a:p>
          </p:txBody>
        </p:sp>
        <p:sp>
          <p:nvSpPr>
            <p:cNvPr id="119" name="正方形/長方形 118">
              <a:extLst>
                <a:ext uri="{FF2B5EF4-FFF2-40B4-BE49-F238E27FC236}">
                  <a16:creationId xmlns:a16="http://schemas.microsoft.com/office/drawing/2014/main" id="{9595743B-C6A2-426C-9B57-EFF5DB046EDE}"/>
                </a:ext>
              </a:extLst>
            </p:cNvPr>
            <p:cNvSpPr/>
            <p:nvPr/>
          </p:nvSpPr>
          <p:spPr>
            <a:xfrm>
              <a:off x="8138254" y="2197762"/>
              <a:ext cx="1767746" cy="2104773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Stepping motor</a:t>
              </a:r>
            </a:p>
            <a:p>
              <a:pPr algn="ctr"/>
              <a:r>
                <a:rPr kumimoji="1" lang="en-US" altLang="ja-JP" sz="1200" b="1" dirty="0">
                  <a:solidFill>
                    <a:schemeClr val="tx1"/>
                  </a:solidFill>
                </a:rPr>
                <a:t>Controllers</a:t>
              </a:r>
            </a:p>
          </p:txBody>
        </p:sp>
        <p:cxnSp>
          <p:nvCxnSpPr>
            <p:cNvPr id="367" name="コネクタ: カギ線 366">
              <a:extLst>
                <a:ext uri="{FF2B5EF4-FFF2-40B4-BE49-F238E27FC236}">
                  <a16:creationId xmlns:a16="http://schemas.microsoft.com/office/drawing/2014/main" id="{54D11C30-CDE6-DA0D-28FD-D6F7F10A887E}"/>
                </a:ext>
              </a:extLst>
            </p:cNvPr>
            <p:cNvCxnSpPr>
              <a:cxnSpLocks/>
              <a:stCxn id="372" idx="3"/>
              <a:endCxn id="349" idx="1"/>
            </p:cNvCxnSpPr>
            <p:nvPr/>
          </p:nvCxnSpPr>
          <p:spPr>
            <a:xfrm>
              <a:off x="7743337" y="1719549"/>
              <a:ext cx="452461" cy="2307540"/>
            </a:xfrm>
            <a:prstGeom prst="bentConnector3">
              <a:avLst>
                <a:gd name="adj1" fmla="val 38773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2" name="正方形/長方形 371">
              <a:extLst>
                <a:ext uri="{FF2B5EF4-FFF2-40B4-BE49-F238E27FC236}">
                  <a16:creationId xmlns:a16="http://schemas.microsoft.com/office/drawing/2014/main" id="{08336D65-2023-E070-8797-46CAD1971C8D}"/>
                </a:ext>
              </a:extLst>
            </p:cNvPr>
            <p:cNvSpPr/>
            <p:nvPr/>
          </p:nvSpPr>
          <p:spPr>
            <a:xfrm>
              <a:off x="5981649" y="1468752"/>
              <a:ext cx="1761688" cy="50159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en-US" altLang="ja-JP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379" name="L 字 378">
              <a:extLst>
                <a:ext uri="{FF2B5EF4-FFF2-40B4-BE49-F238E27FC236}">
                  <a16:creationId xmlns:a16="http://schemas.microsoft.com/office/drawing/2014/main" id="{60B14A79-265B-C65B-43ED-45CCB2BC8435}"/>
                </a:ext>
              </a:extLst>
            </p:cNvPr>
            <p:cNvSpPr/>
            <p:nvPr/>
          </p:nvSpPr>
          <p:spPr>
            <a:xfrm>
              <a:off x="6115060" y="2197763"/>
              <a:ext cx="3790939" cy="3363542"/>
            </a:xfrm>
            <a:prstGeom prst="corner">
              <a:avLst>
                <a:gd name="adj1" fmla="val 35507"/>
                <a:gd name="adj2" fmla="val 50926"/>
              </a:avLst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 dirty="0"/>
            </a:p>
          </p:txBody>
        </p:sp>
        <p:sp>
          <p:nvSpPr>
            <p:cNvPr id="380" name="テキスト ボックス 379">
              <a:extLst>
                <a:ext uri="{FF2B5EF4-FFF2-40B4-BE49-F238E27FC236}">
                  <a16:creationId xmlns:a16="http://schemas.microsoft.com/office/drawing/2014/main" id="{6D9E2D8F-6D8C-5F9F-D72B-46FF12938414}"/>
                </a:ext>
              </a:extLst>
            </p:cNvPr>
            <p:cNvSpPr txBox="1"/>
            <p:nvPr/>
          </p:nvSpPr>
          <p:spPr>
            <a:xfrm>
              <a:off x="6447582" y="2188773"/>
              <a:ext cx="10424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/>
                <a:t>Motors</a:t>
              </a:r>
              <a:endParaRPr kumimoji="1" lang="ja-JP" altLang="en-US" sz="1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71267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B681081-65B1-C03A-901F-C8B83A886FA3}"/>
              </a:ext>
            </a:extLst>
          </p:cNvPr>
          <p:cNvSpPr/>
          <p:nvPr/>
        </p:nvSpPr>
        <p:spPr>
          <a:xfrm>
            <a:off x="1219340" y="1122678"/>
            <a:ext cx="1873109" cy="627446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デスクトップ</a:t>
            </a:r>
            <a:r>
              <a:rPr kumimoji="1" lang="en-US" altLang="ja-JP" sz="1200" dirty="0">
                <a:solidFill>
                  <a:schemeClr val="tx1"/>
                </a:solidFill>
              </a:rPr>
              <a:t>PC</a:t>
            </a:r>
          </a:p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(i9-12900KF, RTX3090)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1889442-8B37-9E48-5FF1-EB3AEABD4906}"/>
              </a:ext>
            </a:extLst>
          </p:cNvPr>
          <p:cNvSpPr/>
          <p:nvPr/>
        </p:nvSpPr>
        <p:spPr>
          <a:xfrm>
            <a:off x="1378293" y="1524344"/>
            <a:ext cx="1553765" cy="17701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 anchorCtr="0"/>
          <a:lstStyle/>
          <a:p>
            <a:pPr algn="ctr"/>
            <a:r>
              <a:rPr lang="en-US" altLang="ja-JP" sz="1050" dirty="0">
                <a:solidFill>
                  <a:schemeClr val="tx1"/>
                </a:solidFill>
              </a:rPr>
              <a:t>Unity</a:t>
            </a:r>
            <a:endParaRPr kumimoji="1" lang="en-US" altLang="ja-JP" sz="1050" dirty="0">
              <a:solidFill>
                <a:schemeClr val="tx1"/>
              </a:solidFill>
            </a:endParaRPr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687F8DAC-04FD-C917-A2F8-CDF496267109}"/>
              </a:ext>
            </a:extLst>
          </p:cNvPr>
          <p:cNvSpPr txBox="1"/>
          <p:nvPr/>
        </p:nvSpPr>
        <p:spPr>
          <a:xfrm>
            <a:off x="3128659" y="2059672"/>
            <a:ext cx="335805" cy="2308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kumimoji="1" lang="en-US" altLang="ja-JP" sz="900" dirty="0"/>
              <a:t>USB</a:t>
            </a:r>
            <a:endParaRPr kumimoji="1" lang="ja-JP" altLang="en-US" sz="900" dirty="0"/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EE6FDC72-0D34-6DC1-EE9B-F92B1C6FD4A1}"/>
              </a:ext>
            </a:extLst>
          </p:cNvPr>
          <p:cNvSpPr/>
          <p:nvPr/>
        </p:nvSpPr>
        <p:spPr>
          <a:xfrm>
            <a:off x="3384000" y="3136200"/>
            <a:ext cx="705753" cy="618027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Pulse </a:t>
            </a:r>
            <a:r>
              <a:rPr lang="ja-JP" altLang="en-US" sz="1100" dirty="0">
                <a:solidFill>
                  <a:schemeClr val="tx1"/>
                </a:solidFill>
              </a:rPr>
              <a:t>制御</a:t>
            </a:r>
            <a:r>
              <a:rPr kumimoji="1" lang="en-US" altLang="ja-JP" sz="1100" dirty="0">
                <a:solidFill>
                  <a:schemeClr val="tx1"/>
                </a:solidFill>
              </a:rPr>
              <a:t>ESP32</a:t>
            </a:r>
          </a:p>
        </p:txBody>
      </p:sp>
      <p:cxnSp>
        <p:nvCxnSpPr>
          <p:cNvPr id="100" name="直線コネクタ 99">
            <a:extLst>
              <a:ext uri="{FF2B5EF4-FFF2-40B4-BE49-F238E27FC236}">
                <a16:creationId xmlns:a16="http://schemas.microsoft.com/office/drawing/2014/main" id="{C1C96934-A7F2-72DB-771F-BE103F234141}"/>
              </a:ext>
            </a:extLst>
          </p:cNvPr>
          <p:cNvCxnSpPr>
            <a:cxnSpLocks/>
          </p:cNvCxnSpPr>
          <p:nvPr/>
        </p:nvCxnSpPr>
        <p:spPr>
          <a:xfrm>
            <a:off x="3096000" y="1404000"/>
            <a:ext cx="2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F22CC665-7A2F-E37E-56BB-A385DD2B493E}"/>
              </a:ext>
            </a:extLst>
          </p:cNvPr>
          <p:cNvSpPr/>
          <p:nvPr/>
        </p:nvSpPr>
        <p:spPr>
          <a:xfrm>
            <a:off x="1281525" y="2667026"/>
            <a:ext cx="817339" cy="450297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 anchorCtr="0"/>
          <a:lstStyle/>
          <a:p>
            <a:pPr algn="ctr"/>
            <a:r>
              <a:rPr lang="ja-JP" altLang="en-US" sz="1200" dirty="0">
                <a:solidFill>
                  <a:schemeClr val="tx1"/>
                </a:solidFill>
              </a:rPr>
              <a:t>ペダル </a:t>
            </a:r>
            <a:r>
              <a:rPr lang="en-US" altLang="ja-JP" sz="1200" dirty="0">
                <a:solidFill>
                  <a:schemeClr val="tx1"/>
                </a:solidFill>
              </a:rPr>
              <a:t>x4</a:t>
            </a:r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A411D632-FF46-C352-8B13-E82960AE0AE7}"/>
              </a:ext>
            </a:extLst>
          </p:cNvPr>
          <p:cNvSpPr/>
          <p:nvPr/>
        </p:nvSpPr>
        <p:spPr>
          <a:xfrm>
            <a:off x="1281525" y="2215030"/>
            <a:ext cx="817339" cy="406167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ja-JP" altLang="en-US" sz="1200" dirty="0">
                <a:solidFill>
                  <a:schemeClr val="tx1"/>
                </a:solidFill>
              </a:rPr>
              <a:t>サドル </a:t>
            </a:r>
            <a:r>
              <a:rPr lang="en-US" altLang="ja-JP" sz="1200" dirty="0">
                <a:solidFill>
                  <a:schemeClr val="tx1"/>
                </a:solidFill>
              </a:rPr>
              <a:t>x1</a:t>
            </a: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F15C320B-6688-03E8-1F87-55282C534596}"/>
              </a:ext>
            </a:extLst>
          </p:cNvPr>
          <p:cNvSpPr/>
          <p:nvPr/>
        </p:nvSpPr>
        <p:spPr>
          <a:xfrm>
            <a:off x="1219340" y="1968661"/>
            <a:ext cx="996162" cy="1817383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ja-JP" altLang="en-US" sz="1000" dirty="0">
                <a:solidFill>
                  <a:schemeClr val="tx1"/>
                </a:solidFill>
              </a:rPr>
              <a:t>駆動モータ</a:t>
            </a:r>
            <a:endParaRPr kumimoji="1" lang="ja-JP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A1825ABC-B758-0D5D-3B0C-8A6EF813A8C2}"/>
              </a:ext>
            </a:extLst>
          </p:cNvPr>
          <p:cNvSpPr/>
          <p:nvPr/>
        </p:nvSpPr>
        <p:spPr>
          <a:xfrm>
            <a:off x="2409954" y="3065339"/>
            <a:ext cx="841659" cy="713849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Oriental-motor</a:t>
            </a:r>
          </a:p>
          <a:p>
            <a:pPr algn="ctr"/>
            <a:r>
              <a:rPr lang="ja-JP" altLang="en-US" sz="1100" dirty="0">
                <a:solidFill>
                  <a:schemeClr val="tx1"/>
                </a:solidFill>
              </a:rPr>
              <a:t>アンプ</a:t>
            </a:r>
            <a:br>
              <a:rPr lang="en-US" altLang="ja-JP" sz="1100" dirty="0">
                <a:solidFill>
                  <a:schemeClr val="tx1"/>
                </a:solidFill>
              </a:rPr>
            </a:br>
            <a:r>
              <a:rPr lang="en-US" altLang="ja-JP" sz="1100" dirty="0">
                <a:solidFill>
                  <a:schemeClr val="tx1"/>
                </a:solidFill>
              </a:rPr>
              <a:t>x2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id="{669C5869-57A9-0BF4-2C79-12BE2F277C5F}"/>
              </a:ext>
            </a:extLst>
          </p:cNvPr>
          <p:cNvSpPr/>
          <p:nvPr/>
        </p:nvSpPr>
        <p:spPr>
          <a:xfrm>
            <a:off x="2419153" y="2280012"/>
            <a:ext cx="841660" cy="685148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bIns="0" rtlCol="0" anchor="ctr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Maxon-motor</a:t>
            </a:r>
            <a:br>
              <a:rPr kumimoji="1" lang="en-US" altLang="ja-JP" sz="1100" dirty="0">
                <a:solidFill>
                  <a:schemeClr val="tx1"/>
                </a:solidFill>
              </a:rPr>
            </a:br>
            <a:r>
              <a:rPr kumimoji="1" lang="ja-JP" altLang="en-US" sz="1100" dirty="0">
                <a:solidFill>
                  <a:schemeClr val="tx1"/>
                </a:solidFill>
              </a:rPr>
              <a:t>アンプ</a:t>
            </a:r>
            <a:br>
              <a:rPr kumimoji="1" lang="en-US" altLang="ja-JP" sz="1100" dirty="0">
                <a:solidFill>
                  <a:schemeClr val="tx1"/>
                </a:solidFill>
              </a:rPr>
            </a:br>
            <a:r>
              <a:rPr kumimoji="1" lang="en-US" altLang="ja-JP" sz="1100" dirty="0">
                <a:solidFill>
                  <a:schemeClr val="tx1"/>
                </a:solidFill>
              </a:rPr>
              <a:t>x9</a:t>
            </a:r>
          </a:p>
        </p:txBody>
      </p:sp>
      <p:cxnSp>
        <p:nvCxnSpPr>
          <p:cNvPr id="261" name="直線コネクタ 260">
            <a:extLst>
              <a:ext uri="{FF2B5EF4-FFF2-40B4-BE49-F238E27FC236}">
                <a16:creationId xmlns:a16="http://schemas.microsoft.com/office/drawing/2014/main" id="{0EB17674-D9BD-4AAB-A6B0-F14435F9ACA1}"/>
              </a:ext>
            </a:extLst>
          </p:cNvPr>
          <p:cNvCxnSpPr>
            <a:cxnSpLocks/>
            <a:stCxn id="126" idx="3"/>
            <a:endCxn id="199" idx="1"/>
          </p:cNvCxnSpPr>
          <p:nvPr/>
        </p:nvCxnSpPr>
        <p:spPr>
          <a:xfrm>
            <a:off x="2098864" y="2418114"/>
            <a:ext cx="320289" cy="2044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5" name="直線コネクタ 264">
            <a:extLst>
              <a:ext uri="{FF2B5EF4-FFF2-40B4-BE49-F238E27FC236}">
                <a16:creationId xmlns:a16="http://schemas.microsoft.com/office/drawing/2014/main" id="{640371D9-93F8-8BD2-CA06-F20FCC4F17BE}"/>
              </a:ext>
            </a:extLst>
          </p:cNvPr>
          <p:cNvCxnSpPr>
            <a:cxnSpLocks/>
          </p:cNvCxnSpPr>
          <p:nvPr/>
        </p:nvCxnSpPr>
        <p:spPr>
          <a:xfrm>
            <a:off x="2099678" y="3493379"/>
            <a:ext cx="30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1" name="正方形/長方形 270">
            <a:extLst>
              <a:ext uri="{FF2B5EF4-FFF2-40B4-BE49-F238E27FC236}">
                <a16:creationId xmlns:a16="http://schemas.microsoft.com/office/drawing/2014/main" id="{A1538B14-1666-F2F0-CA27-BF5818A84E36}"/>
              </a:ext>
            </a:extLst>
          </p:cNvPr>
          <p:cNvSpPr/>
          <p:nvPr/>
        </p:nvSpPr>
        <p:spPr>
          <a:xfrm>
            <a:off x="1286218" y="3163152"/>
            <a:ext cx="812646" cy="577063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ja-JP" altLang="en-US" sz="1200" dirty="0">
                <a:solidFill>
                  <a:schemeClr val="tx1"/>
                </a:solidFill>
              </a:rPr>
              <a:t>ストックデバイス </a:t>
            </a:r>
            <a:r>
              <a:rPr lang="en-US" altLang="ja-JP" sz="1200" dirty="0">
                <a:solidFill>
                  <a:schemeClr val="tx1"/>
                </a:solidFill>
              </a:rPr>
              <a:t>x6</a:t>
            </a:r>
          </a:p>
        </p:txBody>
      </p:sp>
      <p:cxnSp>
        <p:nvCxnSpPr>
          <p:cNvPr id="330" name="コネクタ: カギ線 329">
            <a:extLst>
              <a:ext uri="{FF2B5EF4-FFF2-40B4-BE49-F238E27FC236}">
                <a16:creationId xmlns:a16="http://schemas.microsoft.com/office/drawing/2014/main" id="{A054A230-4A7D-BBD8-FEAB-E3292EE1DC8F}"/>
              </a:ext>
            </a:extLst>
          </p:cNvPr>
          <p:cNvCxnSpPr>
            <a:cxnSpLocks/>
            <a:stCxn id="70" idx="0"/>
          </p:cNvCxnSpPr>
          <p:nvPr/>
        </p:nvCxnSpPr>
        <p:spPr>
          <a:xfrm rot="16200000" flipV="1">
            <a:off x="2412734" y="2056199"/>
            <a:ext cx="1404000" cy="756000"/>
          </a:xfrm>
          <a:prstGeom prst="bentConnector3">
            <a:avLst>
              <a:gd name="adj1" fmla="val 77174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2" name="正方形/長方形 371">
            <a:extLst>
              <a:ext uri="{FF2B5EF4-FFF2-40B4-BE49-F238E27FC236}">
                <a16:creationId xmlns:a16="http://schemas.microsoft.com/office/drawing/2014/main" id="{08336D65-2023-E070-8797-46CAD1971C8D}"/>
              </a:ext>
            </a:extLst>
          </p:cNvPr>
          <p:cNvSpPr/>
          <p:nvPr/>
        </p:nvSpPr>
        <p:spPr>
          <a:xfrm>
            <a:off x="6107484" y="1535864"/>
            <a:ext cx="1761688" cy="501594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1200" b="1" dirty="0">
              <a:solidFill>
                <a:schemeClr val="tx1"/>
              </a:solidFill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489A7CDF-F70F-A686-E838-5AE6E37056C5}"/>
              </a:ext>
            </a:extLst>
          </p:cNvPr>
          <p:cNvSpPr/>
          <p:nvPr/>
        </p:nvSpPr>
        <p:spPr>
          <a:xfrm>
            <a:off x="3315041" y="1132329"/>
            <a:ext cx="860539" cy="407546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</a:rPr>
              <a:t>HMD</a:t>
            </a:r>
          </a:p>
          <a:p>
            <a:pPr algn="ctr"/>
            <a:r>
              <a:rPr kumimoji="1" lang="en-US" altLang="ja-JP" sz="1050" dirty="0">
                <a:solidFill>
                  <a:schemeClr val="tx1"/>
                </a:solidFill>
              </a:rPr>
              <a:t>(Quest2)</a:t>
            </a:r>
          </a:p>
        </p:txBody>
      </p: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2CE5E927-BA73-30D1-CD32-4474ED04F1FD}"/>
              </a:ext>
            </a:extLst>
          </p:cNvPr>
          <p:cNvCxnSpPr>
            <a:cxnSpLocks/>
            <a:stCxn id="125" idx="3"/>
            <a:endCxn id="199" idx="1"/>
          </p:cNvCxnSpPr>
          <p:nvPr/>
        </p:nvCxnSpPr>
        <p:spPr>
          <a:xfrm flipV="1">
            <a:off x="2098864" y="2622586"/>
            <a:ext cx="320289" cy="2695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428FFF5F-CEF0-2CAB-AC4B-4D8035FEB5D4}"/>
              </a:ext>
            </a:extLst>
          </p:cNvPr>
          <p:cNvCxnSpPr>
            <a:cxnSpLocks/>
            <a:stCxn id="271" idx="3"/>
            <a:endCxn id="199" idx="1"/>
          </p:cNvCxnSpPr>
          <p:nvPr/>
        </p:nvCxnSpPr>
        <p:spPr>
          <a:xfrm flipV="1">
            <a:off x="2098864" y="2622586"/>
            <a:ext cx="320289" cy="8290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直線コネクタ 80">
            <a:extLst>
              <a:ext uri="{FF2B5EF4-FFF2-40B4-BE49-F238E27FC236}">
                <a16:creationId xmlns:a16="http://schemas.microsoft.com/office/drawing/2014/main" id="{1A37F95B-8CEE-A4BA-3E29-A94F1029B385}"/>
              </a:ext>
            </a:extLst>
          </p:cNvPr>
          <p:cNvCxnSpPr>
            <a:cxnSpLocks/>
          </p:cNvCxnSpPr>
          <p:nvPr/>
        </p:nvCxnSpPr>
        <p:spPr>
          <a:xfrm flipH="1">
            <a:off x="2603776" y="1741632"/>
            <a:ext cx="0" cy="54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A910DBA3-60EA-BFE1-192C-E3B930B7E4ED}"/>
              </a:ext>
            </a:extLst>
          </p:cNvPr>
          <p:cNvSpPr/>
          <p:nvPr/>
        </p:nvSpPr>
        <p:spPr>
          <a:xfrm>
            <a:off x="3315041" y="1563399"/>
            <a:ext cx="860539" cy="212473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/>
            <a:r>
              <a:rPr lang="ja-JP" altLang="en-US" sz="700" b="1" dirty="0">
                <a:solidFill>
                  <a:schemeClr val="tx1"/>
                </a:solidFill>
              </a:rPr>
              <a:t>ハンドコントローラ</a:t>
            </a:r>
            <a:endParaRPr kumimoji="1" lang="en-US" altLang="ja-JP" sz="700" b="1" dirty="0">
              <a:solidFill>
                <a:schemeClr val="tx1"/>
              </a:solidFill>
            </a:endParaRPr>
          </a:p>
        </p:txBody>
      </p:sp>
      <p:cxnSp>
        <p:nvCxnSpPr>
          <p:cNvPr id="94" name="直線コネクタ 93">
            <a:extLst>
              <a:ext uri="{FF2B5EF4-FFF2-40B4-BE49-F238E27FC236}">
                <a16:creationId xmlns:a16="http://schemas.microsoft.com/office/drawing/2014/main" id="{867FB0CD-57BA-C5A2-79D0-185D0BE7759A}"/>
              </a:ext>
            </a:extLst>
          </p:cNvPr>
          <p:cNvCxnSpPr>
            <a:cxnSpLocks/>
          </p:cNvCxnSpPr>
          <p:nvPr/>
        </p:nvCxnSpPr>
        <p:spPr>
          <a:xfrm>
            <a:off x="3246644" y="3420000"/>
            <a:ext cx="13735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AE9CBDC2-5B59-ED20-2F32-9A7D67338678}"/>
              </a:ext>
            </a:extLst>
          </p:cNvPr>
          <p:cNvSpPr txBox="1"/>
          <p:nvPr/>
        </p:nvSpPr>
        <p:spPr>
          <a:xfrm>
            <a:off x="2224037" y="1795952"/>
            <a:ext cx="335805" cy="2308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kumimoji="1" lang="en-US" altLang="ja-JP" sz="900" dirty="0"/>
              <a:t>USB</a:t>
            </a:r>
            <a:endParaRPr kumimoji="1" lang="ja-JP" altLang="en-US" sz="900" dirty="0"/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05BEBCC4-2813-E5B5-70DD-EE9F0E982F86}"/>
              </a:ext>
            </a:extLst>
          </p:cNvPr>
          <p:cNvSpPr/>
          <p:nvPr/>
        </p:nvSpPr>
        <p:spPr>
          <a:xfrm>
            <a:off x="3578394" y="2465623"/>
            <a:ext cx="599156" cy="52091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bIns="0" rtlCol="0" anchor="ctr"/>
          <a:lstStyle/>
          <a:p>
            <a:pPr algn="ctr"/>
            <a:r>
              <a:rPr lang="ja-JP" altLang="en-US" sz="1200" dirty="0">
                <a:solidFill>
                  <a:schemeClr val="tx1"/>
                </a:solidFill>
              </a:rPr>
              <a:t>振動子</a:t>
            </a:r>
            <a:endParaRPr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x5</a:t>
            </a:r>
          </a:p>
        </p:txBody>
      </p:sp>
      <p:sp>
        <p:nvSpPr>
          <p:cNvPr id="114" name="テキスト ボックス 113">
            <a:extLst>
              <a:ext uri="{FF2B5EF4-FFF2-40B4-BE49-F238E27FC236}">
                <a16:creationId xmlns:a16="http://schemas.microsoft.com/office/drawing/2014/main" id="{F269A170-CC7D-972D-74B5-D38EE3796D17}"/>
              </a:ext>
            </a:extLst>
          </p:cNvPr>
          <p:cNvSpPr txBox="1"/>
          <p:nvPr/>
        </p:nvSpPr>
        <p:spPr>
          <a:xfrm>
            <a:off x="3788626" y="1960465"/>
            <a:ext cx="376202" cy="41549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kumimoji="1" lang="en-US" altLang="ja-JP" sz="1050" dirty="0"/>
              <a:t>Audio</a:t>
            </a:r>
            <a:br>
              <a:rPr kumimoji="1" lang="en-US" altLang="ja-JP" sz="1050" dirty="0"/>
            </a:br>
            <a:r>
              <a:rPr kumimoji="1" lang="en-US" altLang="ja-JP" sz="1050" dirty="0"/>
              <a:t>out</a:t>
            </a:r>
            <a:endParaRPr kumimoji="1" lang="ja-JP" altLang="en-US" sz="1050" dirty="0"/>
          </a:p>
        </p:txBody>
      </p:sp>
      <p:cxnSp>
        <p:nvCxnSpPr>
          <p:cNvPr id="135" name="コネクタ: カギ線 134">
            <a:extLst>
              <a:ext uri="{FF2B5EF4-FFF2-40B4-BE49-F238E27FC236}">
                <a16:creationId xmlns:a16="http://schemas.microsoft.com/office/drawing/2014/main" id="{75CDA129-F694-C8F3-F441-EB0325E7CAB1}"/>
              </a:ext>
            </a:extLst>
          </p:cNvPr>
          <p:cNvCxnSpPr>
            <a:cxnSpLocks/>
          </p:cNvCxnSpPr>
          <p:nvPr/>
        </p:nvCxnSpPr>
        <p:spPr>
          <a:xfrm rot="16200000" flipH="1">
            <a:off x="2970000" y="1674000"/>
            <a:ext cx="720000" cy="864000"/>
          </a:xfrm>
          <a:prstGeom prst="bentConnector3">
            <a:avLst>
              <a:gd name="adj1" fmla="val 27835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64" name="図 163">
            <a:extLst>
              <a:ext uri="{FF2B5EF4-FFF2-40B4-BE49-F238E27FC236}">
                <a16:creationId xmlns:a16="http://schemas.microsoft.com/office/drawing/2014/main" id="{EEC17EFD-9982-C088-7647-625E7D476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499" y="1903434"/>
            <a:ext cx="3558387" cy="514679"/>
          </a:xfrm>
          <a:prstGeom prst="rect">
            <a:avLst/>
          </a:prstGeom>
        </p:spPr>
      </p:pic>
      <p:pic>
        <p:nvPicPr>
          <p:cNvPr id="166" name="図 165">
            <a:extLst>
              <a:ext uri="{FF2B5EF4-FFF2-40B4-BE49-F238E27FC236}">
                <a16:creationId xmlns:a16="http://schemas.microsoft.com/office/drawing/2014/main" id="{2C29C6E1-6C86-DDB5-D9C1-AEF29A274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1362" y="2725556"/>
            <a:ext cx="3516928" cy="50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9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グラフ, 折れ線グラフ&#10;&#10;自動的に生成された説明">
            <a:extLst>
              <a:ext uri="{FF2B5EF4-FFF2-40B4-BE49-F238E27FC236}">
                <a16:creationId xmlns:a16="http://schemas.microsoft.com/office/drawing/2014/main" id="{5F207F63-EE6C-C376-CD06-113D60F0C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10" y="1739748"/>
            <a:ext cx="2945445" cy="1080000"/>
          </a:xfrm>
          <a:prstGeom prst="rect">
            <a:avLst/>
          </a:prstGeom>
        </p:spPr>
      </p:pic>
      <p:pic>
        <p:nvPicPr>
          <p:cNvPr id="5" name="図 4" descr="グラフ&#10;&#10;自動的に生成された説明">
            <a:extLst>
              <a:ext uri="{FF2B5EF4-FFF2-40B4-BE49-F238E27FC236}">
                <a16:creationId xmlns:a16="http://schemas.microsoft.com/office/drawing/2014/main" id="{5CFDB956-4DB5-75D6-756F-48DAC3175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10" y="3410990"/>
            <a:ext cx="2944800" cy="1078250"/>
          </a:xfrm>
          <a:prstGeom prst="rect">
            <a:avLst/>
          </a:prstGeom>
        </p:spPr>
      </p:pic>
      <p:pic>
        <p:nvPicPr>
          <p:cNvPr id="7" name="図 6" descr="グラフ, 折れ線グラフ&#10;&#10;自動的に生成された説明">
            <a:extLst>
              <a:ext uri="{FF2B5EF4-FFF2-40B4-BE49-F238E27FC236}">
                <a16:creationId xmlns:a16="http://schemas.microsoft.com/office/drawing/2014/main" id="{A016E851-C540-CA66-D44D-3F017ABD9D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11" y="30406"/>
            <a:ext cx="2945444" cy="1080000"/>
          </a:xfrm>
          <a:prstGeom prst="rect">
            <a:avLst/>
          </a:prstGeom>
        </p:spPr>
      </p:pic>
      <p:pic>
        <p:nvPicPr>
          <p:cNvPr id="9" name="図 8" descr="グラフ, 折れ線グラフ&#10;&#10;自動的に生成された説明">
            <a:extLst>
              <a:ext uri="{FF2B5EF4-FFF2-40B4-BE49-F238E27FC236}">
                <a16:creationId xmlns:a16="http://schemas.microsoft.com/office/drawing/2014/main" id="{0CCF3980-B8D3-9071-86D6-6B7493D77A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616" y="5134248"/>
            <a:ext cx="2945450" cy="108000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A2FEC85-B273-76E9-71DA-904C294A94BD}"/>
              </a:ext>
            </a:extLst>
          </p:cNvPr>
          <p:cNvSpPr txBox="1"/>
          <p:nvPr/>
        </p:nvSpPr>
        <p:spPr>
          <a:xfrm>
            <a:off x="3285066" y="6180667"/>
            <a:ext cx="209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(d) </a:t>
            </a:r>
            <a:r>
              <a:rPr kumimoji="1" lang="ja-JP" altLang="en-US" dirty="0"/>
              <a:t>ランダム波形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A5FF821-7A4A-3743-55CC-6330529BCA92}"/>
              </a:ext>
            </a:extLst>
          </p:cNvPr>
          <p:cNvSpPr txBox="1"/>
          <p:nvPr/>
        </p:nvSpPr>
        <p:spPr>
          <a:xfrm>
            <a:off x="3158066" y="1055745"/>
            <a:ext cx="209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(a) </a:t>
            </a:r>
            <a:r>
              <a:rPr kumimoji="1" lang="ja-JP" altLang="en-US" dirty="0"/>
              <a:t>平地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9D8DB36-08EA-30FC-68A3-5C51801CF104}"/>
              </a:ext>
            </a:extLst>
          </p:cNvPr>
          <p:cNvSpPr txBox="1"/>
          <p:nvPr/>
        </p:nvSpPr>
        <p:spPr>
          <a:xfrm>
            <a:off x="3213099" y="2802958"/>
            <a:ext cx="209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(b) </a:t>
            </a:r>
            <a:r>
              <a:rPr lang="ja-JP" altLang="en-US" dirty="0"/>
              <a:t>緩い登り坂</a:t>
            </a:r>
            <a:endParaRPr kumimoji="1" lang="ja-JP" altLang="en-US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E777A96-B9AC-84E5-2832-800A134FBF87}"/>
              </a:ext>
            </a:extLst>
          </p:cNvPr>
          <p:cNvSpPr txBox="1"/>
          <p:nvPr/>
        </p:nvSpPr>
        <p:spPr>
          <a:xfrm>
            <a:off x="3268132" y="4550171"/>
            <a:ext cx="209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(c) </a:t>
            </a:r>
            <a:r>
              <a:rPr lang="ja-JP" altLang="en-US" dirty="0"/>
              <a:t>急な登り坂</a:t>
            </a:r>
            <a:endParaRPr kumimoji="1" lang="ja-JP" altLang="en-US" dirty="0"/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AFB76734-80C5-5F03-FE53-68BC84087F27}"/>
              </a:ext>
            </a:extLst>
          </p:cNvPr>
          <p:cNvCxnSpPr/>
          <p:nvPr/>
        </p:nvCxnSpPr>
        <p:spPr>
          <a:xfrm>
            <a:off x="7315200" y="1157681"/>
            <a:ext cx="6417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240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9939B6EB-A0FE-7011-D422-2A16C555813B}"/>
              </a:ext>
            </a:extLst>
          </p:cNvPr>
          <p:cNvGrpSpPr/>
          <p:nvPr/>
        </p:nvGrpSpPr>
        <p:grpSpPr>
          <a:xfrm>
            <a:off x="3941614" y="1041919"/>
            <a:ext cx="5827439" cy="3889542"/>
            <a:chOff x="3941614" y="1067676"/>
            <a:chExt cx="5827439" cy="3889542"/>
          </a:xfrm>
        </p:grpSpPr>
        <p:pic>
          <p:nvPicPr>
            <p:cNvPr id="4" name="図 3" descr="屋内, テーブル, 項目, 座る が含まれている画像&#10;&#10;自動的に生成された説明">
              <a:extLst>
                <a:ext uri="{FF2B5EF4-FFF2-40B4-BE49-F238E27FC236}">
                  <a16:creationId xmlns:a16="http://schemas.microsoft.com/office/drawing/2014/main" id="{A9714599-43BB-C466-7B74-E903A1C2B2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37" r="29166"/>
            <a:stretch/>
          </p:blipFill>
          <p:spPr>
            <a:xfrm>
              <a:off x="3941614" y="1177475"/>
              <a:ext cx="3500231" cy="3661946"/>
            </a:xfrm>
            <a:prstGeom prst="rect">
              <a:avLst/>
            </a:prstGeom>
          </p:spPr>
        </p:pic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A0AC7938-E77F-13F5-F7A4-8267DD9196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25048" y="1820587"/>
              <a:ext cx="337522" cy="46185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テキスト ボックス 8">
                  <a:extLst>
                    <a:ext uri="{FF2B5EF4-FFF2-40B4-BE49-F238E27FC236}">
                      <a16:creationId xmlns:a16="http://schemas.microsoft.com/office/drawing/2014/main" id="{8C1B38B8-80FC-F9F3-6F89-F0F360690EB0}"/>
                    </a:ext>
                  </a:extLst>
                </p:cNvPr>
                <p:cNvSpPr txBox="1"/>
                <p:nvPr/>
              </p:nvSpPr>
              <p:spPr>
                <a:xfrm>
                  <a:off x="7492289" y="1617968"/>
                  <a:ext cx="2276764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ja-JP" sz="1600" b="1" dirty="0"/>
                    <a:t>Hand Controllers</a:t>
                  </a:r>
                </a:p>
                <a:p>
                  <a:r>
                    <a:rPr lang="en-US" altLang="ja-JP" sz="1600" dirty="0"/>
                    <a:t>(Meta Quest2 </a:t>
                  </a:r>
                  <a14:m>
                    <m:oMath xmlns:m="http://schemas.openxmlformats.org/officeDocument/2006/math">
                      <m:r>
                        <a:rPr lang="en-US" altLang="ja-JP" sz="1600" b="0" i="1" smtClean="0">
                          <a:latin typeface="Cambria Math" panose="02040503050406030204" pitchFamily="18" charset="0"/>
                        </a:rPr>
                        <m:t>×2</m:t>
                      </m:r>
                    </m:oMath>
                  </a14:m>
                  <a:r>
                    <a:rPr lang="en-US" altLang="ja-JP" sz="1600" dirty="0"/>
                    <a:t>) with vibro-units</a:t>
                  </a:r>
                  <a:endParaRPr kumimoji="1" lang="ja-JP" altLang="en-US" sz="1600" dirty="0"/>
                </a:p>
              </p:txBody>
            </p:sp>
          </mc:Choice>
          <mc:Fallback xmlns="">
            <p:sp>
              <p:nvSpPr>
                <p:cNvPr id="9" name="テキスト ボックス 8">
                  <a:extLst>
                    <a:ext uri="{FF2B5EF4-FFF2-40B4-BE49-F238E27FC236}">
                      <a16:creationId xmlns:a16="http://schemas.microsoft.com/office/drawing/2014/main" id="{8C1B38B8-80FC-F9F3-6F89-F0F360690EB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92289" y="1617968"/>
                  <a:ext cx="2276764" cy="830997"/>
                </a:xfrm>
                <a:prstGeom prst="rect">
                  <a:avLst/>
                </a:prstGeom>
                <a:blipFill>
                  <a:blip r:embed="rId3"/>
                  <a:stretch>
                    <a:fillRect l="-1337" t="-2190" b="-8029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テキスト ボックス 9">
                  <a:extLst>
                    <a:ext uri="{FF2B5EF4-FFF2-40B4-BE49-F238E27FC236}">
                      <a16:creationId xmlns:a16="http://schemas.microsoft.com/office/drawing/2014/main" id="{41CDE66C-D43B-3C9B-3A01-860C2C9A7F71}"/>
                    </a:ext>
                  </a:extLst>
                </p:cNvPr>
                <p:cNvSpPr txBox="1"/>
                <p:nvPr/>
              </p:nvSpPr>
              <p:spPr>
                <a:xfrm>
                  <a:off x="7492291" y="2448305"/>
                  <a:ext cx="2207491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ja-JP" sz="1600" b="1" dirty="0"/>
                    <a:t>Poles</a:t>
                  </a:r>
                </a:p>
                <a:p>
                  <a:r>
                    <a:rPr kumimoji="1" lang="en-US" altLang="ja-JP" sz="1600" dirty="0"/>
                    <a:t>(3-dof </a:t>
                  </a:r>
                  <a14:m>
                    <m:oMath xmlns:m="http://schemas.openxmlformats.org/officeDocument/2006/math"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×2</m:t>
                      </m:r>
                    </m:oMath>
                  </a14:m>
                  <a:r>
                    <a:rPr kumimoji="1" lang="en-US" altLang="ja-JP" sz="1600" dirty="0"/>
                    <a:t>)</a:t>
                  </a:r>
                </a:p>
                <a:p>
                  <a:r>
                    <a:rPr lang="en-US" altLang="ja-JP" sz="1600" dirty="0"/>
                    <a:t>with vibro-units</a:t>
                  </a:r>
                  <a:endParaRPr kumimoji="1" lang="ja-JP" altLang="en-US" sz="1600" dirty="0"/>
                </a:p>
              </p:txBody>
            </p:sp>
          </mc:Choice>
          <mc:Fallback xmlns="">
            <p:sp>
              <p:nvSpPr>
                <p:cNvPr id="10" name="テキスト ボックス 9">
                  <a:extLst>
                    <a:ext uri="{FF2B5EF4-FFF2-40B4-BE49-F238E27FC236}">
                      <a16:creationId xmlns:a16="http://schemas.microsoft.com/office/drawing/2014/main" id="{41CDE66C-D43B-3C9B-3A01-860C2C9A7F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92291" y="2448305"/>
                  <a:ext cx="2207491" cy="830997"/>
                </a:xfrm>
                <a:prstGeom prst="rect">
                  <a:avLst/>
                </a:prstGeom>
                <a:blipFill>
                  <a:blip r:embed="rId4"/>
                  <a:stretch>
                    <a:fillRect l="-1381" t="-2190" b="-8029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F7C29361-F786-AE00-D661-92734408FA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69809" y="2582817"/>
              <a:ext cx="592761" cy="49916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9DF959A6-5288-39B5-D0F7-870A83CCA2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7188" y="1220005"/>
              <a:ext cx="1265382" cy="42391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B3CF7F5B-6ADD-AB19-2179-B4457EB329F3}"/>
                </a:ext>
              </a:extLst>
            </p:cNvPr>
            <p:cNvSpPr txBox="1"/>
            <p:nvPr/>
          </p:nvSpPr>
          <p:spPr>
            <a:xfrm>
              <a:off x="7458660" y="1067676"/>
              <a:ext cx="227676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b="1" dirty="0"/>
                <a:t>Wind</a:t>
              </a:r>
              <a:endParaRPr kumimoji="1" lang="en-US" altLang="ja-JP" sz="1600" b="1" dirty="0"/>
            </a:p>
            <a:p>
              <a:r>
                <a:rPr lang="en-US" altLang="ja-JP" sz="1600" dirty="0"/>
                <a:t>Units (3-dof)</a:t>
              </a:r>
              <a:endParaRPr kumimoji="1" lang="ja-JP" altLang="en-US" sz="16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テキスト ボックス 7">
                  <a:extLst>
                    <a:ext uri="{FF2B5EF4-FFF2-40B4-BE49-F238E27FC236}">
                      <a16:creationId xmlns:a16="http://schemas.microsoft.com/office/drawing/2014/main" id="{8A724E78-A965-F415-49BD-94AFCCBBE6DB}"/>
                    </a:ext>
                  </a:extLst>
                </p:cNvPr>
                <p:cNvSpPr txBox="1"/>
                <p:nvPr/>
              </p:nvSpPr>
              <p:spPr>
                <a:xfrm>
                  <a:off x="7458660" y="4126221"/>
                  <a:ext cx="2207491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ja-JP" sz="1600" b="1" dirty="0"/>
                    <a:t>Foot pedals</a:t>
                  </a:r>
                </a:p>
                <a:p>
                  <a:r>
                    <a:rPr kumimoji="1" lang="en-US" altLang="ja-JP" sz="1600" dirty="0"/>
                    <a:t>(2-dof </a:t>
                  </a:r>
                  <a14:m>
                    <m:oMath xmlns:m="http://schemas.openxmlformats.org/officeDocument/2006/math">
                      <m:r>
                        <a:rPr kumimoji="1" lang="en-US" altLang="ja-JP" sz="1600" b="0" i="1" smtClean="0">
                          <a:latin typeface="Cambria Math" panose="02040503050406030204" pitchFamily="18" charset="0"/>
                        </a:rPr>
                        <m:t>×2</m:t>
                      </m:r>
                    </m:oMath>
                  </a14:m>
                  <a:r>
                    <a:rPr kumimoji="1" lang="en-US" altLang="ja-JP" sz="1600" dirty="0"/>
                    <a:t>)</a:t>
                  </a:r>
                </a:p>
                <a:p>
                  <a:r>
                    <a:rPr lang="en-US" altLang="ja-JP" sz="1600" dirty="0"/>
                    <a:t>with vibro-units</a:t>
                  </a:r>
                  <a:endParaRPr kumimoji="1" lang="ja-JP" altLang="en-US" sz="1600" dirty="0"/>
                </a:p>
              </p:txBody>
            </p:sp>
          </mc:Choice>
          <mc:Fallback xmlns="">
            <p:sp>
              <p:nvSpPr>
                <p:cNvPr id="8" name="テキスト ボックス 7">
                  <a:extLst>
                    <a:ext uri="{FF2B5EF4-FFF2-40B4-BE49-F238E27FC236}">
                      <a16:creationId xmlns:a16="http://schemas.microsoft.com/office/drawing/2014/main" id="{8A724E78-A965-F415-49BD-94AFCCBBE6D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58660" y="4126221"/>
                  <a:ext cx="2207491" cy="830997"/>
                </a:xfrm>
                <a:prstGeom prst="rect">
                  <a:avLst/>
                </a:prstGeom>
                <a:blipFill>
                  <a:blip r:embed="rId5"/>
                  <a:stretch>
                    <a:fillRect l="-1657" t="-2206" b="-8824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052DE8AF-E646-A965-5862-7157BDED6C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97188" y="4228410"/>
              <a:ext cx="1265382" cy="3878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E271119D-0ED7-C992-9D16-C0C16C15D2C2}"/>
                </a:ext>
              </a:extLst>
            </p:cNvPr>
            <p:cNvSpPr txBox="1"/>
            <p:nvPr/>
          </p:nvSpPr>
          <p:spPr>
            <a:xfrm>
              <a:off x="7492289" y="3242547"/>
              <a:ext cx="22074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b="1" dirty="0"/>
                <a:t>Saddle</a:t>
              </a:r>
            </a:p>
            <a:p>
              <a:r>
                <a:rPr kumimoji="1" lang="en-US" altLang="ja-JP" sz="1600" dirty="0"/>
                <a:t>(1-dof)</a:t>
              </a:r>
            </a:p>
            <a:p>
              <a:r>
                <a:rPr lang="en-US" altLang="ja-JP" sz="1600" dirty="0"/>
                <a:t>with a vibro-unit</a:t>
              </a:r>
              <a:endParaRPr kumimoji="1" lang="ja-JP" altLang="en-US" sz="1600" dirty="0"/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159C91B6-9B43-2C60-9435-F1A1FE78401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8372" y="3389305"/>
              <a:ext cx="1754198" cy="1903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52337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32935049-253F-E8C3-7F1E-46D4AFCB2BF3}"/>
              </a:ext>
            </a:extLst>
          </p:cNvPr>
          <p:cNvGrpSpPr/>
          <p:nvPr/>
        </p:nvGrpSpPr>
        <p:grpSpPr>
          <a:xfrm>
            <a:off x="2572554" y="1891718"/>
            <a:ext cx="4743197" cy="3779240"/>
            <a:chOff x="2572554" y="1891718"/>
            <a:chExt cx="4743197" cy="3779240"/>
          </a:xfrm>
        </p:grpSpPr>
        <p:pic>
          <p:nvPicPr>
            <p:cNvPr id="3" name="図 2" descr="レゴの人の絵&#10;&#10;低い精度で自動的に生成された説明">
              <a:extLst>
                <a:ext uri="{FF2B5EF4-FFF2-40B4-BE49-F238E27FC236}">
                  <a16:creationId xmlns:a16="http://schemas.microsoft.com/office/drawing/2014/main" id="{5B9AACE8-04FF-C11C-F8DB-A48D75A02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2554" y="1891718"/>
              <a:ext cx="4743197" cy="3779240"/>
            </a:xfrm>
            <a:prstGeom prst="rect">
              <a:avLst/>
            </a:prstGeom>
          </p:spPr>
        </p:pic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0BF46A5D-9292-7867-D9AC-6AB93A9B605C}"/>
                </a:ext>
              </a:extLst>
            </p:cNvPr>
            <p:cNvCxnSpPr/>
            <p:nvPr/>
          </p:nvCxnSpPr>
          <p:spPr>
            <a:xfrm>
              <a:off x="4437777" y="2625753"/>
              <a:ext cx="0" cy="68400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矢印コネクタ 5">
              <a:extLst>
                <a:ext uri="{FF2B5EF4-FFF2-40B4-BE49-F238E27FC236}">
                  <a16:creationId xmlns:a16="http://schemas.microsoft.com/office/drawing/2014/main" id="{380EE6EA-87AE-6EB4-431C-BE6BCC67D7D8}"/>
                </a:ext>
              </a:extLst>
            </p:cNvPr>
            <p:cNvCxnSpPr/>
            <p:nvPr/>
          </p:nvCxnSpPr>
          <p:spPr>
            <a:xfrm>
              <a:off x="5559106" y="2745000"/>
              <a:ext cx="0" cy="648000"/>
            </a:xfrm>
            <a:prstGeom prst="straightConnector1">
              <a:avLst/>
            </a:prstGeom>
            <a:ln>
              <a:solidFill>
                <a:srgbClr val="0000FF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4FBC7D6-210C-B2F1-A4BA-D9AC6FB69712}"/>
                </a:ext>
              </a:extLst>
            </p:cNvPr>
            <p:cNvSpPr txBox="1"/>
            <p:nvPr/>
          </p:nvSpPr>
          <p:spPr>
            <a:xfrm>
              <a:off x="5542677" y="2935647"/>
              <a:ext cx="13199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 dirty="0"/>
                <a:t>ストック伸縮</a:t>
              </a:r>
              <a:endParaRPr kumimoji="1" lang="ja-JP" altLang="en-US" sz="1400" dirty="0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32F290AD-8FF5-D11E-E773-E7F3F74576B2}"/>
                </a:ext>
              </a:extLst>
            </p:cNvPr>
            <p:cNvSpPr txBox="1"/>
            <p:nvPr/>
          </p:nvSpPr>
          <p:spPr>
            <a:xfrm>
              <a:off x="3985996" y="2267545"/>
              <a:ext cx="12520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 dirty="0"/>
                <a:t>サドルリフト</a:t>
              </a: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D22FB4DD-2390-0127-812D-DEC2D825F238}"/>
                </a:ext>
              </a:extLst>
            </p:cNvPr>
            <p:cNvSpPr txBox="1"/>
            <p:nvPr/>
          </p:nvSpPr>
          <p:spPr>
            <a:xfrm>
              <a:off x="3522712" y="3359611"/>
              <a:ext cx="11659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 dirty="0"/>
                <a:t>ペダル回転</a:t>
              </a:r>
            </a:p>
          </p:txBody>
        </p:sp>
        <p:sp>
          <p:nvSpPr>
            <p:cNvPr id="15" name="円弧 14">
              <a:extLst>
                <a:ext uri="{FF2B5EF4-FFF2-40B4-BE49-F238E27FC236}">
                  <a16:creationId xmlns:a16="http://schemas.microsoft.com/office/drawing/2014/main" id="{2BDCD9A4-3AE3-5112-10EF-14D7DDC9C5A4}"/>
                </a:ext>
              </a:extLst>
            </p:cNvPr>
            <p:cNvSpPr/>
            <p:nvPr/>
          </p:nvSpPr>
          <p:spPr>
            <a:xfrm>
              <a:off x="3687959" y="3680766"/>
              <a:ext cx="732950" cy="611081"/>
            </a:xfrm>
            <a:prstGeom prst="arc">
              <a:avLst>
                <a:gd name="adj1" fmla="val 14611307"/>
                <a:gd name="adj2" fmla="val 372717"/>
              </a:avLst>
            </a:prstGeom>
            <a:ln>
              <a:solidFill>
                <a:schemeClr val="accent2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77C77182-1008-817B-EF77-CEA544995FFC}"/>
                </a:ext>
              </a:extLst>
            </p:cNvPr>
            <p:cNvSpPr txBox="1"/>
            <p:nvPr/>
          </p:nvSpPr>
          <p:spPr>
            <a:xfrm>
              <a:off x="3178619" y="4939614"/>
              <a:ext cx="14333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400" dirty="0"/>
                <a:t>足スライダ</a:t>
              </a:r>
              <a:endParaRPr kumimoji="1" lang="ja-JP" altLang="en-US" sz="1400" dirty="0"/>
            </a:p>
          </p:txBody>
        </p: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B601DF02-B98B-33A9-23DA-120F38C8C4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90085" y="4266109"/>
              <a:ext cx="1046631" cy="528141"/>
            </a:xfrm>
            <a:prstGeom prst="line">
              <a:avLst/>
            </a:prstGeom>
            <a:ln>
              <a:solidFill>
                <a:srgbClr val="00FFFF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円弧 27">
              <a:extLst>
                <a:ext uri="{FF2B5EF4-FFF2-40B4-BE49-F238E27FC236}">
                  <a16:creationId xmlns:a16="http://schemas.microsoft.com/office/drawing/2014/main" id="{9C8D3A6F-CB00-2265-4DA8-6F1301272153}"/>
                </a:ext>
              </a:extLst>
            </p:cNvPr>
            <p:cNvSpPr/>
            <p:nvPr/>
          </p:nvSpPr>
          <p:spPr>
            <a:xfrm>
              <a:off x="5089445" y="3801640"/>
              <a:ext cx="673994" cy="794197"/>
            </a:xfrm>
            <a:prstGeom prst="arc">
              <a:avLst>
                <a:gd name="adj1" fmla="val 9807798"/>
                <a:gd name="adj2" fmla="val 20053839"/>
              </a:avLst>
            </a:prstGeom>
            <a:ln>
              <a:solidFill>
                <a:srgbClr val="FF00FF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136628F4-9ABD-B5DE-77EE-C0FE5E810ECD}"/>
                </a:ext>
              </a:extLst>
            </p:cNvPr>
            <p:cNvSpPr txBox="1"/>
            <p:nvPr/>
          </p:nvSpPr>
          <p:spPr>
            <a:xfrm>
              <a:off x="5529125" y="3594311"/>
              <a:ext cx="164879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kumimoji="1" lang="ja-JP" altLang="en-US" sz="1400" dirty="0"/>
                <a:t>ストックピッチ回転</a:t>
              </a:r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DD5B889B-09A2-1CE9-DA00-11F3D803A817}"/>
                </a:ext>
              </a:extLst>
            </p:cNvPr>
            <p:cNvSpPr txBox="1"/>
            <p:nvPr/>
          </p:nvSpPr>
          <p:spPr>
            <a:xfrm>
              <a:off x="5580088" y="5252824"/>
              <a:ext cx="17066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400" dirty="0"/>
                <a:t>ストックスライダ</a:t>
              </a:r>
            </a:p>
          </p:txBody>
        </p: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AB04DC4A-EEA1-1D21-1810-F5D86D94228E}"/>
                </a:ext>
              </a:extLst>
            </p:cNvPr>
            <p:cNvCxnSpPr>
              <a:cxnSpLocks/>
            </p:cNvCxnSpPr>
            <p:nvPr/>
          </p:nvCxnSpPr>
          <p:spPr>
            <a:xfrm rot="60000" flipH="1">
              <a:off x="5285715" y="4730012"/>
              <a:ext cx="1356317" cy="769407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テキスト ボックス 1">
              <a:extLst>
                <a:ext uri="{FF2B5EF4-FFF2-40B4-BE49-F238E27FC236}">
                  <a16:creationId xmlns:a16="http://schemas.microsoft.com/office/drawing/2014/main" id="{EC7F1B54-8B7C-27DF-5A21-0272B0BB13CF}"/>
                </a:ext>
              </a:extLst>
            </p:cNvPr>
            <p:cNvSpPr txBox="1"/>
            <p:nvPr/>
          </p:nvSpPr>
          <p:spPr>
            <a:xfrm>
              <a:off x="5559106" y="2648439"/>
              <a:ext cx="19836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kumimoji="1" lang="en-US" altLang="ja-JP" sz="1400" dirty="0"/>
                <a:t>+</a:t>
              </a:r>
              <a:endParaRPr kumimoji="1" lang="ja-JP" altLang="en-US" sz="1400" dirty="0"/>
            </a:p>
          </p:txBody>
        </p:sp>
      </p:grp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81EA20-9281-90F9-15ED-BE706A34F6BC}"/>
              </a:ext>
            </a:extLst>
          </p:cNvPr>
          <p:cNvSpPr txBox="1"/>
          <p:nvPr/>
        </p:nvSpPr>
        <p:spPr>
          <a:xfrm>
            <a:off x="5277120" y="5472312"/>
            <a:ext cx="1983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400" dirty="0"/>
              <a:t>+</a:t>
            </a:r>
            <a:endParaRPr kumimoji="1" lang="ja-JP" altLang="en-US" sz="1400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20DB86A-3056-43CB-E4AD-71AF70C6C3EF}"/>
              </a:ext>
            </a:extLst>
          </p:cNvPr>
          <p:cNvSpPr txBox="1"/>
          <p:nvPr/>
        </p:nvSpPr>
        <p:spPr>
          <a:xfrm>
            <a:off x="4437777" y="2540717"/>
            <a:ext cx="1983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400" dirty="0"/>
              <a:t>+</a:t>
            </a:r>
            <a:endParaRPr kumimoji="1" lang="ja-JP" altLang="en-US" sz="14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17A7E15-07F8-83D1-7EF8-714094A994DD}"/>
              </a:ext>
            </a:extLst>
          </p:cNvPr>
          <p:cNvSpPr txBox="1"/>
          <p:nvPr/>
        </p:nvSpPr>
        <p:spPr>
          <a:xfrm>
            <a:off x="5542677" y="3972642"/>
            <a:ext cx="1983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400" dirty="0"/>
              <a:t>+</a:t>
            </a:r>
            <a:endParaRPr kumimoji="1" lang="ja-JP" altLang="en-US" sz="14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650FEBA-1E85-4376-00D1-7BE17ECB177A}"/>
              </a:ext>
            </a:extLst>
          </p:cNvPr>
          <p:cNvSpPr txBox="1"/>
          <p:nvPr/>
        </p:nvSpPr>
        <p:spPr>
          <a:xfrm>
            <a:off x="3628289" y="4751538"/>
            <a:ext cx="1983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400" dirty="0"/>
              <a:t>+</a:t>
            </a:r>
            <a:endParaRPr kumimoji="1" lang="ja-JP" altLang="en-US" sz="14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92689FC0-0873-5817-BA44-3CDF72ABD255}"/>
              </a:ext>
            </a:extLst>
          </p:cNvPr>
          <p:cNvSpPr txBox="1"/>
          <p:nvPr/>
        </p:nvSpPr>
        <p:spPr>
          <a:xfrm>
            <a:off x="3787636" y="3627098"/>
            <a:ext cx="1983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ja-JP" sz="1400" dirty="0"/>
              <a:t>+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5027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296AA8B-64B5-C712-70F8-D0E12AC96076}"/>
              </a:ext>
            </a:extLst>
          </p:cNvPr>
          <p:cNvSpPr/>
          <p:nvPr/>
        </p:nvSpPr>
        <p:spPr>
          <a:xfrm>
            <a:off x="870094" y="1132840"/>
            <a:ext cx="10451812" cy="45059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en-US" altLang="ja-JP" sz="11500" kern="100" dirty="0">
                <a:solidFill>
                  <a:srgbClr val="000000"/>
                </a:solidFill>
                <a:effectLst/>
                <a:latin typeface="ＭＳ ゴシック" panose="020B0609070205080204" pitchFamily="49" charset="-128"/>
                <a:ea typeface="ＭＳ 明朝" panose="02020609040205080304" pitchFamily="17" charset="-128"/>
              </a:rPr>
              <a:t>**: p &lt;</a:t>
            </a:r>
            <a:r>
              <a:rPr lang="ja-JP" altLang="en-US" sz="11500" kern="100" dirty="0">
                <a:solidFill>
                  <a:srgbClr val="000000"/>
                </a:solidFill>
                <a:effectLst/>
                <a:latin typeface="ＭＳ ゴシック" panose="020B0609070205080204" pitchFamily="49" charset="-128"/>
                <a:ea typeface="ＭＳ 明朝" panose="02020609040205080304" pitchFamily="17" charset="-128"/>
              </a:rPr>
              <a:t>　</a:t>
            </a:r>
            <a:r>
              <a:rPr lang="en-US" altLang="ja-JP" sz="11500" kern="100" dirty="0">
                <a:solidFill>
                  <a:srgbClr val="000000"/>
                </a:solidFill>
                <a:effectLst/>
                <a:latin typeface="ＭＳ ゴシック" panose="020B0609070205080204" pitchFamily="49" charset="-128"/>
                <a:ea typeface="ＭＳ 明朝" panose="02020609040205080304" pitchFamily="17" charset="-128"/>
              </a:rPr>
              <a:t>0.01</a:t>
            </a:r>
            <a:endParaRPr lang="ja-JP" altLang="ja-JP" sz="11500" kern="100" dirty="0">
              <a:effectLst/>
              <a:latin typeface="Times New Roman" panose="02020603050405020304" pitchFamily="18" charset="0"/>
              <a:ea typeface="ＭＳ 明朝" panose="02020609040205080304" pitchFamily="17" charset="-128"/>
            </a:endParaRPr>
          </a:p>
          <a:p>
            <a:pPr algn="just">
              <a:lnSpc>
                <a:spcPct val="150000"/>
              </a:lnSpc>
            </a:pPr>
            <a:r>
              <a:rPr lang="en-US" altLang="ja-JP" sz="11500" kern="100" dirty="0">
                <a:solidFill>
                  <a:srgbClr val="000000"/>
                </a:solidFill>
                <a:effectLst/>
                <a:latin typeface="ＭＳ ゴシック" panose="020B0609070205080204" pitchFamily="49" charset="-128"/>
                <a:ea typeface="ＭＳ 明朝" panose="02020609040205080304" pitchFamily="17" charset="-128"/>
              </a:rPr>
              <a:t>*: p &lt; 0.05</a:t>
            </a:r>
            <a:endParaRPr lang="ja-JP" altLang="ja-JP" sz="11500" kern="100" dirty="0">
              <a:effectLst/>
              <a:latin typeface="Times New Roman" panose="02020603050405020304" pitchFamily="18" charset="0"/>
              <a:ea typeface="ＭＳ 明朝" panose="02020609040205080304" pitchFamily="1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5736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7ABA5CC7-AE7B-3C0C-775F-8D393C4AC63B}"/>
              </a:ext>
            </a:extLst>
          </p:cNvPr>
          <p:cNvGrpSpPr/>
          <p:nvPr/>
        </p:nvGrpSpPr>
        <p:grpSpPr>
          <a:xfrm>
            <a:off x="1816217" y="2166639"/>
            <a:ext cx="1083292" cy="180000"/>
            <a:chOff x="1816217" y="2166639"/>
            <a:chExt cx="1083292" cy="180000"/>
          </a:xfrm>
        </p:grpSpPr>
        <p:cxnSp>
          <p:nvCxnSpPr>
            <p:cNvPr id="3" name="直線コネクタ 2">
              <a:extLst>
                <a:ext uri="{FF2B5EF4-FFF2-40B4-BE49-F238E27FC236}">
                  <a16:creationId xmlns:a16="http://schemas.microsoft.com/office/drawing/2014/main" id="{1EDE14DF-6971-7FA5-0D8E-BE9BCDF2E81C}"/>
                </a:ext>
              </a:extLst>
            </p:cNvPr>
            <p:cNvCxnSpPr>
              <a:cxnSpLocks/>
            </p:cNvCxnSpPr>
            <p:nvPr/>
          </p:nvCxnSpPr>
          <p:spPr>
            <a:xfrm>
              <a:off x="1816217" y="2261889"/>
              <a:ext cx="10800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コネクタ 3">
              <a:extLst>
                <a:ext uri="{FF2B5EF4-FFF2-40B4-BE49-F238E27FC236}">
                  <a16:creationId xmlns:a16="http://schemas.microsoft.com/office/drawing/2014/main" id="{7BDC4E3A-A321-058A-A04B-E1571C97ECF1}"/>
                </a:ext>
              </a:extLst>
            </p:cNvPr>
            <p:cNvCxnSpPr>
              <a:cxnSpLocks/>
            </p:cNvCxnSpPr>
            <p:nvPr/>
          </p:nvCxnSpPr>
          <p:spPr>
            <a:xfrm>
              <a:off x="1816217" y="2166639"/>
              <a:ext cx="0" cy="180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EF30C7ED-FA8C-0839-81A3-9D4477A9F658}"/>
                </a:ext>
              </a:extLst>
            </p:cNvPr>
            <p:cNvCxnSpPr>
              <a:cxnSpLocks/>
            </p:cNvCxnSpPr>
            <p:nvPr/>
          </p:nvCxnSpPr>
          <p:spPr>
            <a:xfrm>
              <a:off x="2899509" y="2166639"/>
              <a:ext cx="0" cy="180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6E49517-A1BE-20EA-8851-5BEC120DC77C}"/>
              </a:ext>
            </a:extLst>
          </p:cNvPr>
          <p:cNvSpPr/>
          <p:nvPr/>
        </p:nvSpPr>
        <p:spPr>
          <a:xfrm>
            <a:off x="4402318" y="3035431"/>
            <a:ext cx="396000" cy="18853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C79AD0F-497B-2344-E580-CC8C09A42D22}"/>
              </a:ext>
            </a:extLst>
          </p:cNvPr>
          <p:cNvSpPr/>
          <p:nvPr/>
        </p:nvSpPr>
        <p:spPr>
          <a:xfrm>
            <a:off x="5898000" y="3035431"/>
            <a:ext cx="108000" cy="1080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1D93D3E-E349-A652-9955-F07C59705B29}"/>
              </a:ext>
            </a:extLst>
          </p:cNvPr>
          <p:cNvSpPr/>
          <p:nvPr/>
        </p:nvSpPr>
        <p:spPr>
          <a:xfrm>
            <a:off x="6096000" y="3375000"/>
            <a:ext cx="108000" cy="1080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9D2154EC-1FA4-170D-2433-428527FE16E2}"/>
              </a:ext>
            </a:extLst>
          </p:cNvPr>
          <p:cNvSpPr/>
          <p:nvPr/>
        </p:nvSpPr>
        <p:spPr>
          <a:xfrm>
            <a:off x="6663179" y="3810204"/>
            <a:ext cx="108000" cy="1080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4605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FFC39B-6408-9E68-9A31-B3024C307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B4F938F-7260-492A-25F2-469577D3C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平</a:t>
            </a:r>
            <a:r>
              <a:rPr lang="en-US" altLang="ja-JP" dirty="0"/>
              <a:t>24,</a:t>
            </a:r>
            <a:r>
              <a:rPr lang="ja-JP" altLang="en-US" dirty="0"/>
              <a:t> 中</a:t>
            </a:r>
            <a:r>
              <a:rPr lang="en-US" altLang="ja-JP" dirty="0"/>
              <a:t>16,</a:t>
            </a:r>
            <a:r>
              <a:rPr lang="ja-JP" altLang="en-US" dirty="0"/>
              <a:t> 急</a:t>
            </a:r>
            <a:r>
              <a:rPr lang="en-US" altLang="ja-JP" dirty="0"/>
              <a:t>53, </a:t>
            </a:r>
            <a:r>
              <a:rPr lang="ja-JP" altLang="en-US" dirty="0"/>
              <a:t>ラ</a:t>
            </a:r>
            <a:r>
              <a:rPr lang="en-US" altLang="ja-JP" dirty="0"/>
              <a:t>NA, </a:t>
            </a:r>
            <a:r>
              <a:rPr lang="ja-JP" altLang="en-US" dirty="0"/>
              <a:t>昇</a:t>
            </a:r>
            <a:r>
              <a:rPr lang="en-US" altLang="ja-JP" dirty="0"/>
              <a:t>40, True</a:t>
            </a:r>
            <a:r>
              <a:rPr lang="ja-JP" altLang="en-US" dirty="0"/>
              <a:t> </a:t>
            </a:r>
            <a:r>
              <a:rPr lang="en-US" altLang="ja-JP" dirty="0"/>
              <a:t>(</a:t>
            </a:r>
            <a:r>
              <a:rPr lang="ja-JP" altLang="en-US" dirty="0"/>
              <a:t>中村君</a:t>
            </a:r>
            <a:r>
              <a:rPr lang="en-US" altLang="ja-JP" dirty="0"/>
              <a:t>)</a:t>
            </a:r>
          </a:p>
          <a:p>
            <a:r>
              <a:rPr lang="ja-JP" altLang="en-US" dirty="0"/>
              <a:t>急</a:t>
            </a:r>
            <a:r>
              <a:rPr lang="en-US" altLang="ja-JP" dirty="0"/>
              <a:t>90,</a:t>
            </a:r>
            <a:r>
              <a:rPr lang="ja-JP" altLang="en-US" dirty="0"/>
              <a:t> 中</a:t>
            </a:r>
            <a:r>
              <a:rPr lang="en-US" altLang="ja-JP" dirty="0"/>
              <a:t>82,</a:t>
            </a:r>
            <a:r>
              <a:rPr lang="ja-JP" altLang="en-US" dirty="0"/>
              <a:t> 平</a:t>
            </a:r>
            <a:r>
              <a:rPr lang="en-US" altLang="ja-JP" dirty="0"/>
              <a:t>13, </a:t>
            </a:r>
            <a:r>
              <a:rPr lang="ja-JP" altLang="en-US" dirty="0"/>
              <a:t>ラ</a:t>
            </a:r>
            <a:r>
              <a:rPr lang="en-US" altLang="ja-JP" dirty="0"/>
              <a:t>NA, </a:t>
            </a:r>
            <a:r>
              <a:rPr lang="ja-JP" altLang="en-US" dirty="0"/>
              <a:t>昇</a:t>
            </a:r>
            <a:r>
              <a:rPr lang="en-US" altLang="ja-JP" dirty="0"/>
              <a:t>87,</a:t>
            </a:r>
            <a:r>
              <a:rPr lang="ja-JP" altLang="en-US" dirty="0"/>
              <a:t> </a:t>
            </a:r>
            <a:r>
              <a:rPr lang="en-US" altLang="ja-JP" dirty="0"/>
              <a:t>False</a:t>
            </a:r>
            <a:r>
              <a:rPr lang="ja-JP" altLang="en-US" dirty="0"/>
              <a:t> 中</a:t>
            </a:r>
            <a:r>
              <a:rPr lang="en-US" altLang="ja-JP" dirty="0"/>
              <a:t> (</a:t>
            </a:r>
            <a:r>
              <a:rPr lang="ja-JP" altLang="en-US" dirty="0"/>
              <a:t>米田君</a:t>
            </a:r>
            <a:r>
              <a:rPr lang="en-US" altLang="ja-JP" dirty="0"/>
              <a:t>)</a:t>
            </a:r>
          </a:p>
          <a:p>
            <a:r>
              <a:rPr lang="ja-JP" altLang="en-US" dirty="0"/>
              <a:t>中</a:t>
            </a:r>
            <a:r>
              <a:rPr lang="en-US" altLang="ja-JP" dirty="0"/>
              <a:t>80,</a:t>
            </a:r>
            <a:r>
              <a:rPr lang="ja-JP" altLang="en-US" dirty="0"/>
              <a:t> ラ</a:t>
            </a:r>
            <a:r>
              <a:rPr lang="en-US" altLang="ja-JP" dirty="0"/>
              <a:t>NA, </a:t>
            </a:r>
            <a:r>
              <a:rPr lang="ja-JP" altLang="en-US" dirty="0"/>
              <a:t>平</a:t>
            </a:r>
            <a:r>
              <a:rPr lang="en-US" altLang="ja-JP" dirty="0"/>
              <a:t>11,</a:t>
            </a:r>
            <a:r>
              <a:rPr lang="ja-JP" altLang="en-US" dirty="0"/>
              <a:t> 急</a:t>
            </a:r>
            <a:r>
              <a:rPr lang="en-US" altLang="ja-JP" dirty="0"/>
              <a:t>98, </a:t>
            </a:r>
            <a:r>
              <a:rPr lang="ja-JP" altLang="en-US" dirty="0"/>
              <a:t>昇</a:t>
            </a:r>
            <a:r>
              <a:rPr lang="en-US" altLang="ja-JP" dirty="0"/>
              <a:t>73, False</a:t>
            </a:r>
            <a:r>
              <a:rPr lang="ja-JP" altLang="en-US" dirty="0"/>
              <a:t> 中</a:t>
            </a:r>
            <a:r>
              <a:rPr lang="en-US" altLang="ja-JP" dirty="0"/>
              <a:t>(</a:t>
            </a:r>
            <a:r>
              <a:rPr lang="ja-JP" altLang="en-US" dirty="0"/>
              <a:t>芹沢君</a:t>
            </a:r>
            <a:r>
              <a:rPr lang="en-US" altLang="ja-JP" dirty="0"/>
              <a:t>)</a:t>
            </a:r>
          </a:p>
          <a:p>
            <a:r>
              <a:rPr lang="ja-JP" altLang="en-US" dirty="0"/>
              <a:t>急</a:t>
            </a:r>
            <a:r>
              <a:rPr lang="en-US" altLang="ja-JP" dirty="0"/>
              <a:t>76,</a:t>
            </a:r>
            <a:r>
              <a:rPr lang="ja-JP" altLang="en-US" dirty="0"/>
              <a:t> 平</a:t>
            </a:r>
            <a:r>
              <a:rPr lang="en-US" altLang="ja-JP" dirty="0"/>
              <a:t>00,</a:t>
            </a:r>
            <a:r>
              <a:rPr lang="ja-JP" altLang="en-US" dirty="0"/>
              <a:t> ラ</a:t>
            </a:r>
            <a:r>
              <a:rPr lang="en-US" altLang="ja-JP" dirty="0"/>
              <a:t>NA, </a:t>
            </a:r>
            <a:r>
              <a:rPr lang="ja-JP" altLang="en-US" dirty="0"/>
              <a:t>中</a:t>
            </a:r>
            <a:r>
              <a:rPr lang="en-US" altLang="ja-JP" dirty="0"/>
              <a:t>59, </a:t>
            </a:r>
            <a:r>
              <a:rPr lang="ja-JP" altLang="en-US" dirty="0"/>
              <a:t>昇</a:t>
            </a:r>
            <a:r>
              <a:rPr lang="en-US" altLang="ja-JP" dirty="0"/>
              <a:t>74, True</a:t>
            </a:r>
            <a:r>
              <a:rPr lang="ja-JP" altLang="en-US" dirty="0"/>
              <a:t> （けいすけ）</a:t>
            </a:r>
            <a:endParaRPr lang="en-US" altLang="ja-JP" dirty="0"/>
          </a:p>
          <a:p>
            <a:r>
              <a:rPr lang="ja-JP" altLang="en-US" dirty="0"/>
              <a:t>平</a:t>
            </a:r>
            <a:r>
              <a:rPr lang="en-US" altLang="ja-JP" dirty="0"/>
              <a:t>74,</a:t>
            </a:r>
            <a:r>
              <a:rPr lang="ja-JP" altLang="en-US" dirty="0"/>
              <a:t> 急</a:t>
            </a:r>
            <a:r>
              <a:rPr lang="en-US" altLang="ja-JP" dirty="0"/>
              <a:t>80,</a:t>
            </a:r>
            <a:r>
              <a:rPr lang="ja-JP" altLang="en-US" dirty="0"/>
              <a:t> 中</a:t>
            </a:r>
            <a:r>
              <a:rPr lang="en-US" altLang="ja-JP" dirty="0"/>
              <a:t>66, </a:t>
            </a:r>
            <a:r>
              <a:rPr lang="ja-JP" altLang="en-US" dirty="0"/>
              <a:t>ラ</a:t>
            </a:r>
            <a:r>
              <a:rPr lang="en-US" altLang="ja-JP" dirty="0"/>
              <a:t>NA, </a:t>
            </a:r>
            <a:r>
              <a:rPr lang="ja-JP" altLang="en-US" dirty="0"/>
              <a:t>昇</a:t>
            </a:r>
            <a:r>
              <a:rPr lang="en-US" altLang="ja-JP" dirty="0"/>
              <a:t>64, True</a:t>
            </a:r>
            <a:r>
              <a:rPr lang="ja-JP" altLang="en-US" dirty="0"/>
              <a:t>（和也）</a:t>
            </a:r>
            <a:endParaRPr lang="en-US" altLang="ja-JP" dirty="0"/>
          </a:p>
          <a:p>
            <a:r>
              <a:rPr lang="ja-JP" altLang="en-US" dirty="0"/>
              <a:t>中</a:t>
            </a:r>
            <a:r>
              <a:rPr lang="en-US" altLang="ja-JP" dirty="0"/>
              <a:t>79,</a:t>
            </a:r>
            <a:r>
              <a:rPr lang="ja-JP" altLang="en-US" dirty="0"/>
              <a:t> ラ</a:t>
            </a:r>
            <a:r>
              <a:rPr lang="en-US" altLang="ja-JP" dirty="0"/>
              <a:t>NA,</a:t>
            </a:r>
            <a:r>
              <a:rPr lang="ja-JP" altLang="en-US" dirty="0"/>
              <a:t> 急</a:t>
            </a:r>
            <a:r>
              <a:rPr lang="en-US" altLang="ja-JP" dirty="0"/>
              <a:t>63, </a:t>
            </a:r>
            <a:r>
              <a:rPr lang="ja-JP" altLang="en-US" dirty="0"/>
              <a:t>平</a:t>
            </a:r>
            <a:r>
              <a:rPr lang="en-US" altLang="ja-JP" dirty="0"/>
              <a:t>07, </a:t>
            </a:r>
            <a:r>
              <a:rPr lang="ja-JP" altLang="en-US" dirty="0"/>
              <a:t>昇</a:t>
            </a:r>
            <a:r>
              <a:rPr lang="en-US" altLang="ja-JP" dirty="0"/>
              <a:t>65, True</a:t>
            </a:r>
            <a:r>
              <a:rPr lang="ja-JP" altLang="en-US" dirty="0"/>
              <a:t>（後藤くん</a:t>
            </a:r>
            <a:r>
              <a:rPr lang="en-US" altLang="ja-JP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81483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A7C30997-19CE-2C08-7D3D-3A347833B220}"/>
              </a:ext>
            </a:extLst>
          </p:cNvPr>
          <p:cNvCxnSpPr>
            <a:cxnSpLocks/>
          </p:cNvCxnSpPr>
          <p:nvPr/>
        </p:nvCxnSpPr>
        <p:spPr>
          <a:xfrm>
            <a:off x="3021576" y="3644724"/>
            <a:ext cx="4262805" cy="1829851"/>
          </a:xfrm>
          <a:prstGeom prst="line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86C80013-651E-C9A9-84AA-40B9DD8E8C4A}"/>
              </a:ext>
            </a:extLst>
          </p:cNvPr>
          <p:cNvSpPr txBox="1"/>
          <p:nvPr/>
        </p:nvSpPr>
        <p:spPr>
          <a:xfrm>
            <a:off x="5056461" y="4190317"/>
            <a:ext cx="1039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14</a:t>
            </a:r>
            <a:r>
              <a:rPr kumimoji="1" lang="ja-JP" altLang="en-US" sz="2400" dirty="0"/>
              <a:t>段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D13286B2-4CFE-CED5-18FC-D9A3EEEBF369}"/>
              </a:ext>
            </a:extLst>
          </p:cNvPr>
          <p:cNvSpPr txBox="1"/>
          <p:nvPr/>
        </p:nvSpPr>
        <p:spPr>
          <a:xfrm>
            <a:off x="2796100" y="5988575"/>
            <a:ext cx="272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踏み</a:t>
            </a:r>
            <a:r>
              <a:rPr kumimoji="1" lang="ja-JP" altLang="en-US" sz="2400" dirty="0"/>
              <a:t>面 </a:t>
            </a:r>
            <a:r>
              <a:rPr lang="en-US" altLang="ja-JP" sz="2400" dirty="0"/>
              <a:t>310</a:t>
            </a:r>
            <a:r>
              <a:rPr kumimoji="1" lang="en-US" altLang="ja-JP" sz="2400" dirty="0"/>
              <a:t>mm</a:t>
            </a:r>
            <a:r>
              <a:rPr kumimoji="1" lang="ja-JP" altLang="en-US" sz="2400" dirty="0"/>
              <a:t> </a:t>
            </a:r>
          </a:p>
        </p:txBody>
      </p:sp>
      <p:sp>
        <p:nvSpPr>
          <p:cNvPr id="81" name="テキスト ボックス 80">
            <a:extLst>
              <a:ext uri="{FF2B5EF4-FFF2-40B4-BE49-F238E27FC236}">
                <a16:creationId xmlns:a16="http://schemas.microsoft.com/office/drawing/2014/main" id="{01203D66-3C76-C8AA-D87C-5DD1D0BBD684}"/>
              </a:ext>
            </a:extLst>
          </p:cNvPr>
          <p:cNvSpPr txBox="1"/>
          <p:nvPr/>
        </p:nvSpPr>
        <p:spPr>
          <a:xfrm>
            <a:off x="1729546" y="5446695"/>
            <a:ext cx="2538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蹴上げ</a:t>
            </a:r>
            <a:r>
              <a:rPr kumimoji="1" lang="ja-JP" altLang="en-US" sz="2400" dirty="0"/>
              <a:t> </a:t>
            </a:r>
            <a:r>
              <a:rPr kumimoji="1" lang="en-US" altLang="ja-JP" sz="2400" dirty="0"/>
              <a:t>158mm</a:t>
            </a:r>
            <a:r>
              <a:rPr kumimoji="1" lang="ja-JP" altLang="en-US" sz="2400" dirty="0"/>
              <a:t> 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2B0DED85-5C33-14F9-EEF1-AAD3089CD482}"/>
              </a:ext>
            </a:extLst>
          </p:cNvPr>
          <p:cNvGrpSpPr/>
          <p:nvPr/>
        </p:nvGrpSpPr>
        <p:grpSpPr>
          <a:xfrm>
            <a:off x="1524381" y="3717348"/>
            <a:ext cx="5760894" cy="2714101"/>
            <a:chOff x="1524381" y="3191446"/>
            <a:chExt cx="5760894" cy="3240003"/>
          </a:xfrm>
        </p:grpSpPr>
        <p:cxnSp>
          <p:nvCxnSpPr>
            <p:cNvPr id="4" name="直線コネクタ 3">
              <a:extLst>
                <a:ext uri="{FF2B5EF4-FFF2-40B4-BE49-F238E27FC236}">
                  <a16:creationId xmlns:a16="http://schemas.microsoft.com/office/drawing/2014/main" id="{4F55FA41-8C91-6CB3-DBC5-F79BAED1AFFD}"/>
                </a:ext>
              </a:extLst>
            </p:cNvPr>
            <p:cNvCxnSpPr/>
            <p:nvPr/>
          </p:nvCxnSpPr>
          <p:spPr>
            <a:xfrm>
              <a:off x="3712126" y="4991449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線コネクタ 4">
              <a:extLst>
                <a:ext uri="{FF2B5EF4-FFF2-40B4-BE49-F238E27FC236}">
                  <a16:creationId xmlns:a16="http://schemas.microsoft.com/office/drawing/2014/main" id="{2712CB22-95BA-A2E3-7CB5-583FCB2EC453}"/>
                </a:ext>
              </a:extLst>
            </p:cNvPr>
            <p:cNvCxnSpPr>
              <a:cxnSpLocks/>
            </p:cNvCxnSpPr>
            <p:nvPr/>
          </p:nvCxnSpPr>
          <p:spPr>
            <a:xfrm>
              <a:off x="4432126" y="4991449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14D00F32-8AD3-4261-F96F-71D91B8E8B0E}"/>
                </a:ext>
              </a:extLst>
            </p:cNvPr>
            <p:cNvCxnSpPr/>
            <p:nvPr/>
          </p:nvCxnSpPr>
          <p:spPr>
            <a:xfrm>
              <a:off x="4425191" y="5351449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B49E885B-29B2-3CBA-96B2-908D288BA902}"/>
                </a:ext>
              </a:extLst>
            </p:cNvPr>
            <p:cNvCxnSpPr>
              <a:cxnSpLocks/>
            </p:cNvCxnSpPr>
            <p:nvPr/>
          </p:nvCxnSpPr>
          <p:spPr>
            <a:xfrm>
              <a:off x="5145191" y="5351449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コネクタ 11">
              <a:extLst>
                <a:ext uri="{FF2B5EF4-FFF2-40B4-BE49-F238E27FC236}">
                  <a16:creationId xmlns:a16="http://schemas.microsoft.com/office/drawing/2014/main" id="{102DD5C4-4E30-83EC-9493-BDE96C8A09DD}"/>
                </a:ext>
              </a:extLst>
            </p:cNvPr>
            <p:cNvCxnSpPr/>
            <p:nvPr/>
          </p:nvCxnSpPr>
          <p:spPr>
            <a:xfrm>
              <a:off x="5138255" y="5711449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DE20FD0A-48D9-BE84-B21D-29D1A352D7E9}"/>
                </a:ext>
              </a:extLst>
            </p:cNvPr>
            <p:cNvCxnSpPr>
              <a:cxnSpLocks/>
            </p:cNvCxnSpPr>
            <p:nvPr/>
          </p:nvCxnSpPr>
          <p:spPr>
            <a:xfrm>
              <a:off x="5858255" y="5711449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8139CF2C-BED1-6195-B625-1BD0EA519DDD}"/>
                </a:ext>
              </a:extLst>
            </p:cNvPr>
            <p:cNvCxnSpPr/>
            <p:nvPr/>
          </p:nvCxnSpPr>
          <p:spPr>
            <a:xfrm>
              <a:off x="5851320" y="6071449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>
              <a:extLst>
                <a:ext uri="{FF2B5EF4-FFF2-40B4-BE49-F238E27FC236}">
                  <a16:creationId xmlns:a16="http://schemas.microsoft.com/office/drawing/2014/main" id="{35CBD8BB-9B56-88F6-FDC4-C2983B141544}"/>
                </a:ext>
              </a:extLst>
            </p:cNvPr>
            <p:cNvCxnSpPr>
              <a:cxnSpLocks/>
            </p:cNvCxnSpPr>
            <p:nvPr/>
          </p:nvCxnSpPr>
          <p:spPr>
            <a:xfrm>
              <a:off x="6571320" y="6071449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B5BD6365-39A1-6723-5709-B3A30C4918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39061" y="4271449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724C2DDE-207E-0BF3-ABAC-CC32F7B0CB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9060" y="4271449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>
              <a:extLst>
                <a:ext uri="{FF2B5EF4-FFF2-40B4-BE49-F238E27FC236}">
                  <a16:creationId xmlns:a16="http://schemas.microsoft.com/office/drawing/2014/main" id="{AD550FE5-4AA4-956B-D938-1A6403CD57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52124" y="4631448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0D5C5710-4972-847B-05BB-5B9BD548D7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51318" y="4991448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>
              <a:extLst>
                <a:ext uri="{FF2B5EF4-FFF2-40B4-BE49-F238E27FC236}">
                  <a16:creationId xmlns:a16="http://schemas.microsoft.com/office/drawing/2014/main" id="{08CD9676-48D9-80EC-8240-430A1DDCA7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65275" y="5351448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26C84A2C-AC8E-53BF-3A6D-666A25A68E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72121" y="5351447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>
              <a:extLst>
                <a:ext uri="{FF2B5EF4-FFF2-40B4-BE49-F238E27FC236}">
                  <a16:creationId xmlns:a16="http://schemas.microsoft.com/office/drawing/2014/main" id="{70C7E500-83AF-89E3-EBE9-74CECD53DB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48655" y="4991447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EAD413AF-6BC7-9BF9-AFC3-D9601D6225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31848" y="4631447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294199B2-8777-55CB-D888-AB3986931A48}"/>
                </a:ext>
              </a:extLst>
            </p:cNvPr>
            <p:cNvCxnSpPr/>
            <p:nvPr/>
          </p:nvCxnSpPr>
          <p:spPr>
            <a:xfrm>
              <a:off x="4426081" y="4271447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02980B28-8F72-4BBE-D604-A7C53B94B94F}"/>
                </a:ext>
              </a:extLst>
            </p:cNvPr>
            <p:cNvCxnSpPr>
              <a:cxnSpLocks/>
            </p:cNvCxnSpPr>
            <p:nvPr/>
          </p:nvCxnSpPr>
          <p:spPr>
            <a:xfrm>
              <a:off x="5146081" y="4271447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40CF5415-930A-F0CE-4F43-0F65A9999258}"/>
                </a:ext>
              </a:extLst>
            </p:cNvPr>
            <p:cNvCxnSpPr/>
            <p:nvPr/>
          </p:nvCxnSpPr>
          <p:spPr>
            <a:xfrm>
              <a:off x="5139146" y="4631447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7F74D2C1-58B4-4DE4-533A-37F898A0E7E5}"/>
                </a:ext>
              </a:extLst>
            </p:cNvPr>
            <p:cNvCxnSpPr>
              <a:cxnSpLocks/>
            </p:cNvCxnSpPr>
            <p:nvPr/>
          </p:nvCxnSpPr>
          <p:spPr>
            <a:xfrm>
              <a:off x="5859146" y="4631447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コネクタ 29">
              <a:extLst>
                <a:ext uri="{FF2B5EF4-FFF2-40B4-BE49-F238E27FC236}">
                  <a16:creationId xmlns:a16="http://schemas.microsoft.com/office/drawing/2014/main" id="{F5EE8DE6-29AC-5639-0F45-756FCB67B57A}"/>
                </a:ext>
              </a:extLst>
            </p:cNvPr>
            <p:cNvCxnSpPr/>
            <p:nvPr/>
          </p:nvCxnSpPr>
          <p:spPr>
            <a:xfrm>
              <a:off x="5852210" y="4991447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コネクタ 30">
              <a:extLst>
                <a:ext uri="{FF2B5EF4-FFF2-40B4-BE49-F238E27FC236}">
                  <a16:creationId xmlns:a16="http://schemas.microsoft.com/office/drawing/2014/main" id="{B777458E-3057-D0E3-5FE9-B71B254AB887}"/>
                </a:ext>
              </a:extLst>
            </p:cNvPr>
            <p:cNvCxnSpPr>
              <a:cxnSpLocks/>
            </p:cNvCxnSpPr>
            <p:nvPr/>
          </p:nvCxnSpPr>
          <p:spPr>
            <a:xfrm>
              <a:off x="6572210" y="4991447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>
              <a:extLst>
                <a:ext uri="{FF2B5EF4-FFF2-40B4-BE49-F238E27FC236}">
                  <a16:creationId xmlns:a16="http://schemas.microsoft.com/office/drawing/2014/main" id="{E458E39B-BA92-2D97-D901-0D648535E731}"/>
                </a:ext>
              </a:extLst>
            </p:cNvPr>
            <p:cNvCxnSpPr/>
            <p:nvPr/>
          </p:nvCxnSpPr>
          <p:spPr>
            <a:xfrm>
              <a:off x="6565275" y="5351447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>
              <a:extLst>
                <a:ext uri="{FF2B5EF4-FFF2-40B4-BE49-F238E27FC236}">
                  <a16:creationId xmlns:a16="http://schemas.microsoft.com/office/drawing/2014/main" id="{664C067C-FEFE-D65F-42EA-1E4CBEA0947E}"/>
                </a:ext>
              </a:extLst>
            </p:cNvPr>
            <p:cNvCxnSpPr>
              <a:cxnSpLocks/>
            </p:cNvCxnSpPr>
            <p:nvPr/>
          </p:nvCxnSpPr>
          <p:spPr>
            <a:xfrm>
              <a:off x="7285275" y="5351447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52DAB41B-065B-2118-F270-B39EA8EC4936}"/>
                </a:ext>
              </a:extLst>
            </p:cNvPr>
            <p:cNvCxnSpPr>
              <a:cxnSpLocks/>
            </p:cNvCxnSpPr>
            <p:nvPr/>
          </p:nvCxnSpPr>
          <p:spPr>
            <a:xfrm>
              <a:off x="1524381" y="6431446"/>
              <a:ext cx="504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2021688D-30E8-B8FB-301C-66B35CD6D1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64381" y="5711446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コネクタ 44">
              <a:extLst>
                <a:ext uri="{FF2B5EF4-FFF2-40B4-BE49-F238E27FC236}">
                  <a16:creationId xmlns:a16="http://schemas.microsoft.com/office/drawing/2014/main" id="{D6F5FFBD-EB3A-B85D-2E6C-E32633831D2B}"/>
                </a:ext>
              </a:extLst>
            </p:cNvPr>
            <p:cNvCxnSpPr/>
            <p:nvPr/>
          </p:nvCxnSpPr>
          <p:spPr>
            <a:xfrm>
              <a:off x="1542616" y="3911448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コネクタ 45">
              <a:extLst>
                <a:ext uri="{FF2B5EF4-FFF2-40B4-BE49-F238E27FC236}">
                  <a16:creationId xmlns:a16="http://schemas.microsoft.com/office/drawing/2014/main" id="{FC2D5ADB-3E41-06F2-8656-F41549F97E05}"/>
                </a:ext>
              </a:extLst>
            </p:cNvPr>
            <p:cNvCxnSpPr>
              <a:cxnSpLocks/>
            </p:cNvCxnSpPr>
            <p:nvPr/>
          </p:nvCxnSpPr>
          <p:spPr>
            <a:xfrm>
              <a:off x="2262616" y="3911448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コネクタ 46">
              <a:extLst>
                <a:ext uri="{FF2B5EF4-FFF2-40B4-BE49-F238E27FC236}">
                  <a16:creationId xmlns:a16="http://schemas.microsoft.com/office/drawing/2014/main" id="{A2E83650-9493-14FA-1F0A-1B64242C8C57}"/>
                </a:ext>
              </a:extLst>
            </p:cNvPr>
            <p:cNvCxnSpPr/>
            <p:nvPr/>
          </p:nvCxnSpPr>
          <p:spPr>
            <a:xfrm>
              <a:off x="2255681" y="4271448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コネクタ 47">
              <a:extLst>
                <a:ext uri="{FF2B5EF4-FFF2-40B4-BE49-F238E27FC236}">
                  <a16:creationId xmlns:a16="http://schemas.microsoft.com/office/drawing/2014/main" id="{EDD7B483-08A3-B10E-5024-534E041FA51D}"/>
                </a:ext>
              </a:extLst>
            </p:cNvPr>
            <p:cNvCxnSpPr>
              <a:cxnSpLocks/>
            </p:cNvCxnSpPr>
            <p:nvPr/>
          </p:nvCxnSpPr>
          <p:spPr>
            <a:xfrm>
              <a:off x="2975681" y="4271448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コネクタ 52">
              <a:extLst>
                <a:ext uri="{FF2B5EF4-FFF2-40B4-BE49-F238E27FC236}">
                  <a16:creationId xmlns:a16="http://schemas.microsoft.com/office/drawing/2014/main" id="{B5977611-8C89-E6E2-6C0D-53DD5A6A8E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69551" y="3191448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コネクタ 53">
              <a:extLst>
                <a:ext uri="{FF2B5EF4-FFF2-40B4-BE49-F238E27FC236}">
                  <a16:creationId xmlns:a16="http://schemas.microsoft.com/office/drawing/2014/main" id="{4A4977C9-6175-6019-FE12-B98058C832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49550" y="3191448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コネクタ 54">
              <a:extLst>
                <a:ext uri="{FF2B5EF4-FFF2-40B4-BE49-F238E27FC236}">
                  <a16:creationId xmlns:a16="http://schemas.microsoft.com/office/drawing/2014/main" id="{F516D082-89A2-E030-EAF6-FE25D6BE21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82614" y="3551447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A8787ADD-247E-6F28-F49D-9C6E728385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79145" y="3911446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線コネクタ 59">
              <a:extLst>
                <a:ext uri="{FF2B5EF4-FFF2-40B4-BE49-F238E27FC236}">
                  <a16:creationId xmlns:a16="http://schemas.microsoft.com/office/drawing/2014/main" id="{5C80061B-9193-5234-8306-714621BF29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62338" y="3551446"/>
              <a:ext cx="720000" cy="7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2926DA98-C144-9C78-39CF-FC6CE97AD17D}"/>
                </a:ext>
              </a:extLst>
            </p:cNvPr>
            <p:cNvCxnSpPr/>
            <p:nvPr/>
          </p:nvCxnSpPr>
          <p:spPr>
            <a:xfrm>
              <a:off x="2256571" y="3191446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コネクタ 61">
              <a:extLst>
                <a:ext uri="{FF2B5EF4-FFF2-40B4-BE49-F238E27FC236}">
                  <a16:creationId xmlns:a16="http://schemas.microsoft.com/office/drawing/2014/main" id="{41E8C87F-B1B1-B410-7670-A99B4DD9C1D6}"/>
                </a:ext>
              </a:extLst>
            </p:cNvPr>
            <p:cNvCxnSpPr>
              <a:cxnSpLocks/>
            </p:cNvCxnSpPr>
            <p:nvPr/>
          </p:nvCxnSpPr>
          <p:spPr>
            <a:xfrm>
              <a:off x="2976571" y="3191446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コネクタ 62">
              <a:extLst>
                <a:ext uri="{FF2B5EF4-FFF2-40B4-BE49-F238E27FC236}">
                  <a16:creationId xmlns:a16="http://schemas.microsoft.com/office/drawing/2014/main" id="{54F9FFBA-B1FA-D4ED-33DD-1B7A35B4C502}"/>
                </a:ext>
              </a:extLst>
            </p:cNvPr>
            <p:cNvCxnSpPr/>
            <p:nvPr/>
          </p:nvCxnSpPr>
          <p:spPr>
            <a:xfrm>
              <a:off x="2969636" y="3551446"/>
              <a:ext cx="72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線コネクタ 63">
              <a:extLst>
                <a:ext uri="{FF2B5EF4-FFF2-40B4-BE49-F238E27FC236}">
                  <a16:creationId xmlns:a16="http://schemas.microsoft.com/office/drawing/2014/main" id="{1800055F-E3A7-63AA-8980-7090451C3CA3}"/>
                </a:ext>
              </a:extLst>
            </p:cNvPr>
            <p:cNvCxnSpPr>
              <a:cxnSpLocks/>
            </p:cNvCxnSpPr>
            <p:nvPr/>
          </p:nvCxnSpPr>
          <p:spPr>
            <a:xfrm>
              <a:off x="3689636" y="3551446"/>
              <a:ext cx="0" cy="36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998B9FDC-C58A-62E5-7788-D8F8BB0A1AB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35234" y="3911446"/>
              <a:ext cx="0" cy="2520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テキスト ボックス 71">
                  <a:extLst>
                    <a:ext uri="{FF2B5EF4-FFF2-40B4-BE49-F238E27FC236}">
                      <a16:creationId xmlns:a16="http://schemas.microsoft.com/office/drawing/2014/main" id="{A623A341-2212-76E8-B72B-6494C931BAFE}"/>
                    </a:ext>
                  </a:extLst>
                </p:cNvPr>
                <p:cNvSpPr txBox="1"/>
                <p:nvPr/>
              </p:nvSpPr>
              <p:spPr>
                <a:xfrm rot="1951468">
                  <a:off x="3299996" y="4181990"/>
                  <a:ext cx="914400" cy="3693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ja-JP" b="0" i="1" smtClean="0">
                            <a:latin typeface="Cambria Math" panose="02040503050406030204" pitchFamily="18" charset="0"/>
                          </a:rPr>
                          <m:t>⋯</m:t>
                        </m:r>
                      </m:oMath>
                    </m:oMathPara>
                  </a14:m>
                  <a:endParaRPr kumimoji="1" lang="ja-JP" altLang="en-US" dirty="0"/>
                </a:p>
              </p:txBody>
            </p:sp>
          </mc:Choice>
          <mc:Fallback xmlns="">
            <p:sp>
              <p:nvSpPr>
                <p:cNvPr id="72" name="テキスト ボックス 71">
                  <a:extLst>
                    <a:ext uri="{FF2B5EF4-FFF2-40B4-BE49-F238E27FC236}">
                      <a16:creationId xmlns:a16="http://schemas.microsoft.com/office/drawing/2014/main" id="{A623A341-2212-76E8-B72B-6494C931BAF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951468">
                  <a:off x="3299996" y="4181990"/>
                  <a:ext cx="914400" cy="369397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A96AA707-F60E-FCFB-7534-F3BEA48BEFCF}"/>
                </a:ext>
              </a:extLst>
            </p:cNvPr>
            <p:cNvCxnSpPr>
              <a:cxnSpLocks/>
            </p:cNvCxnSpPr>
            <p:nvPr/>
          </p:nvCxnSpPr>
          <p:spPr>
            <a:xfrm>
              <a:off x="5491318" y="5338538"/>
              <a:ext cx="720000" cy="0"/>
            </a:xfrm>
            <a:prstGeom prst="line">
              <a:avLst/>
            </a:prstGeom>
            <a:ln w="28575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05B03834-F17B-6A27-DD14-F087E43ACCD8}"/>
                </a:ext>
              </a:extLst>
            </p:cNvPr>
            <p:cNvCxnSpPr/>
            <p:nvPr/>
          </p:nvCxnSpPr>
          <p:spPr>
            <a:xfrm flipH="1">
              <a:off x="5158505" y="5351443"/>
              <a:ext cx="746620" cy="6760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158B35F1-C3F4-296B-34AC-9918C6FCF162}"/>
                </a:ext>
              </a:extLst>
            </p:cNvPr>
            <p:cNvCxnSpPr>
              <a:cxnSpLocks/>
            </p:cNvCxnSpPr>
            <p:nvPr/>
          </p:nvCxnSpPr>
          <p:spPr>
            <a:xfrm>
              <a:off x="4799061" y="4622348"/>
              <a:ext cx="0" cy="361071"/>
            </a:xfrm>
            <a:prstGeom prst="line">
              <a:avLst/>
            </a:prstGeom>
            <a:ln w="28575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線コネクタ 83">
              <a:extLst>
                <a:ext uri="{FF2B5EF4-FFF2-40B4-BE49-F238E27FC236}">
                  <a16:creationId xmlns:a16="http://schemas.microsoft.com/office/drawing/2014/main" id="{F60BFFD3-5672-3179-758D-D330FD0278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50876" y="4775261"/>
              <a:ext cx="764515" cy="76749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テキスト ボックス 88">
            <a:extLst>
              <a:ext uri="{FF2B5EF4-FFF2-40B4-BE49-F238E27FC236}">
                <a16:creationId xmlns:a16="http://schemas.microsoft.com/office/drawing/2014/main" id="{0F8B17A3-2132-EEB2-39E2-C013267E9DB6}"/>
              </a:ext>
            </a:extLst>
          </p:cNvPr>
          <p:cNvSpPr txBox="1"/>
          <p:nvPr/>
        </p:nvSpPr>
        <p:spPr>
          <a:xfrm>
            <a:off x="2629550" y="1279846"/>
            <a:ext cx="2403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５号館吹き抜け階段</a:t>
            </a:r>
          </a:p>
        </p:txBody>
      </p:sp>
    </p:spTree>
    <p:extLst>
      <p:ext uri="{BB962C8B-B14F-4D97-AF65-F5344CB8AC3E}">
        <p14:creationId xmlns:p14="http://schemas.microsoft.com/office/powerpoint/2010/main" val="2922052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E5CA0254-42A8-273B-34FD-E29ACD6A8A0A}"/>
              </a:ext>
            </a:extLst>
          </p:cNvPr>
          <p:cNvGrpSpPr/>
          <p:nvPr/>
        </p:nvGrpSpPr>
        <p:grpSpPr>
          <a:xfrm>
            <a:off x="2561153" y="1816190"/>
            <a:ext cx="5870004" cy="3196720"/>
            <a:chOff x="2561153" y="1816190"/>
            <a:chExt cx="5870004" cy="3196720"/>
          </a:xfrm>
        </p:grpSpPr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A7C30997-19CE-2C08-7D3D-3A347833B2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1153" y="2230000"/>
              <a:ext cx="4311471" cy="1764238"/>
            </a:xfrm>
            <a:prstGeom prst="line">
              <a:avLst/>
            </a:prstGeom>
            <a:ln w="381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86C80013-651E-C9A9-84AA-40B9DD8E8C4A}"/>
                </a:ext>
              </a:extLst>
            </p:cNvPr>
            <p:cNvSpPr txBox="1"/>
            <p:nvPr/>
          </p:nvSpPr>
          <p:spPr>
            <a:xfrm>
              <a:off x="6419375" y="1816190"/>
              <a:ext cx="10395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2800" dirty="0"/>
                <a:t>14</a:t>
              </a:r>
              <a:r>
                <a:rPr kumimoji="1" lang="ja-JP" altLang="en-US" sz="2800" dirty="0"/>
                <a:t>段</a:t>
              </a:r>
            </a:p>
          </p:txBody>
        </p:sp>
        <p:sp>
          <p:nvSpPr>
            <p:cNvPr id="80" name="テキスト ボックス 79">
              <a:extLst>
                <a:ext uri="{FF2B5EF4-FFF2-40B4-BE49-F238E27FC236}">
                  <a16:creationId xmlns:a16="http://schemas.microsoft.com/office/drawing/2014/main" id="{D13286B2-4CFE-CED5-18FC-D9A3EEEBF369}"/>
                </a:ext>
              </a:extLst>
            </p:cNvPr>
            <p:cNvSpPr txBox="1"/>
            <p:nvPr/>
          </p:nvSpPr>
          <p:spPr>
            <a:xfrm>
              <a:off x="4721955" y="4515637"/>
              <a:ext cx="29887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400" dirty="0"/>
                <a:t>踏み</a:t>
              </a:r>
              <a:r>
                <a:rPr kumimoji="1" lang="ja-JP" altLang="en-US" sz="2400" dirty="0"/>
                <a:t>面長 </a:t>
              </a:r>
              <a:r>
                <a:rPr lang="en-US" altLang="ja-JP" sz="2400" dirty="0"/>
                <a:t>310</a:t>
              </a:r>
              <a:r>
                <a:rPr lang="ja-JP" altLang="en-US" sz="2400" dirty="0"/>
                <a:t> </a:t>
              </a:r>
              <a:r>
                <a:rPr kumimoji="1" lang="en-US" altLang="ja-JP" sz="2400" dirty="0"/>
                <a:t>mm</a:t>
              </a:r>
              <a:r>
                <a:rPr kumimoji="1" lang="ja-JP" altLang="en-US" sz="2400" dirty="0"/>
                <a:t> </a:t>
              </a:r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01203D66-3C76-C8AA-D87C-5DD1D0BBD684}"/>
                </a:ext>
              </a:extLst>
            </p:cNvPr>
            <p:cNvSpPr txBox="1"/>
            <p:nvPr/>
          </p:nvSpPr>
          <p:spPr>
            <a:xfrm>
              <a:off x="5588000" y="3928799"/>
              <a:ext cx="28431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400" dirty="0"/>
                <a:t>蹴上げ</a:t>
              </a:r>
              <a:r>
                <a:rPr kumimoji="1" lang="ja-JP" altLang="en-US" sz="2400" dirty="0"/>
                <a:t> </a:t>
              </a:r>
              <a:r>
                <a:rPr kumimoji="1" lang="en-US" altLang="ja-JP" sz="2400" dirty="0"/>
                <a:t>158 mm</a:t>
              </a:r>
              <a:r>
                <a:rPr kumimoji="1" lang="ja-JP" altLang="en-US" sz="2400" dirty="0"/>
                <a:t> </a:t>
              </a:r>
            </a:p>
          </p:txBody>
        </p:sp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2B0DED85-5C33-14F9-EEF1-AAD3089CD482}"/>
                </a:ext>
              </a:extLst>
            </p:cNvPr>
            <p:cNvGrpSpPr/>
            <p:nvPr/>
          </p:nvGrpSpPr>
          <p:grpSpPr>
            <a:xfrm flipH="1">
              <a:off x="2629550" y="2298809"/>
              <a:ext cx="5760894" cy="2714101"/>
              <a:chOff x="1524381" y="3191446"/>
              <a:chExt cx="5760894" cy="3240003"/>
            </a:xfrm>
          </p:grpSpPr>
          <p:cxnSp>
            <p:nvCxnSpPr>
              <p:cNvPr id="4" name="直線コネクタ 3">
                <a:extLst>
                  <a:ext uri="{FF2B5EF4-FFF2-40B4-BE49-F238E27FC236}">
                    <a16:creationId xmlns:a16="http://schemas.microsoft.com/office/drawing/2014/main" id="{4F55FA41-8C91-6CB3-DBC5-F79BAED1AFFD}"/>
                  </a:ext>
                </a:extLst>
              </p:cNvPr>
              <p:cNvCxnSpPr/>
              <p:nvPr/>
            </p:nvCxnSpPr>
            <p:spPr>
              <a:xfrm>
                <a:off x="3712126" y="4991449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線コネクタ 4">
                <a:extLst>
                  <a:ext uri="{FF2B5EF4-FFF2-40B4-BE49-F238E27FC236}">
                    <a16:creationId xmlns:a16="http://schemas.microsoft.com/office/drawing/2014/main" id="{2712CB22-95BA-A2E3-7CB5-583FCB2EC4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32126" y="4991449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線コネクタ 7">
                <a:extLst>
                  <a:ext uri="{FF2B5EF4-FFF2-40B4-BE49-F238E27FC236}">
                    <a16:creationId xmlns:a16="http://schemas.microsoft.com/office/drawing/2014/main" id="{14D00F32-8AD3-4261-F96F-71D91B8E8B0E}"/>
                  </a:ext>
                </a:extLst>
              </p:cNvPr>
              <p:cNvCxnSpPr/>
              <p:nvPr/>
            </p:nvCxnSpPr>
            <p:spPr>
              <a:xfrm>
                <a:off x="4425191" y="5351449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線コネクタ 8">
                <a:extLst>
                  <a:ext uri="{FF2B5EF4-FFF2-40B4-BE49-F238E27FC236}">
                    <a16:creationId xmlns:a16="http://schemas.microsoft.com/office/drawing/2014/main" id="{B49E885B-29B2-3CBA-96B2-908D288BA9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45191" y="5351449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コネクタ 11">
                <a:extLst>
                  <a:ext uri="{FF2B5EF4-FFF2-40B4-BE49-F238E27FC236}">
                    <a16:creationId xmlns:a16="http://schemas.microsoft.com/office/drawing/2014/main" id="{102DD5C4-4E30-83EC-9493-BDE96C8A09DD}"/>
                  </a:ext>
                </a:extLst>
              </p:cNvPr>
              <p:cNvCxnSpPr/>
              <p:nvPr/>
            </p:nvCxnSpPr>
            <p:spPr>
              <a:xfrm>
                <a:off x="5138255" y="5711449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線コネクタ 12">
                <a:extLst>
                  <a:ext uri="{FF2B5EF4-FFF2-40B4-BE49-F238E27FC236}">
                    <a16:creationId xmlns:a16="http://schemas.microsoft.com/office/drawing/2014/main" id="{DE20FD0A-48D9-BE84-B21D-29D1A352D7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58255" y="5711449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線コネクタ 13">
                <a:extLst>
                  <a:ext uri="{FF2B5EF4-FFF2-40B4-BE49-F238E27FC236}">
                    <a16:creationId xmlns:a16="http://schemas.microsoft.com/office/drawing/2014/main" id="{8139CF2C-BED1-6195-B625-1BD0EA519DDD}"/>
                  </a:ext>
                </a:extLst>
              </p:cNvPr>
              <p:cNvCxnSpPr/>
              <p:nvPr/>
            </p:nvCxnSpPr>
            <p:spPr>
              <a:xfrm>
                <a:off x="5851320" y="6071449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線コネクタ 14">
                <a:extLst>
                  <a:ext uri="{FF2B5EF4-FFF2-40B4-BE49-F238E27FC236}">
                    <a16:creationId xmlns:a16="http://schemas.microsoft.com/office/drawing/2014/main" id="{35CBD8BB-9B56-88F6-FDC4-C2983B1415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71320" y="6071449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コネクタ 15">
                <a:extLst>
                  <a:ext uri="{FF2B5EF4-FFF2-40B4-BE49-F238E27FC236}">
                    <a16:creationId xmlns:a16="http://schemas.microsoft.com/office/drawing/2014/main" id="{B5BD6365-39A1-6723-5709-B3A30C4918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39061" y="4271449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線コネクタ 18">
                <a:extLst>
                  <a:ext uri="{FF2B5EF4-FFF2-40B4-BE49-F238E27FC236}">
                    <a16:creationId xmlns:a16="http://schemas.microsoft.com/office/drawing/2014/main" id="{724C2DDE-207E-0BF3-ABAC-CC32F7B0CB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19060" y="4271449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コネクタ 19">
                <a:extLst>
                  <a:ext uri="{FF2B5EF4-FFF2-40B4-BE49-F238E27FC236}">
                    <a16:creationId xmlns:a16="http://schemas.microsoft.com/office/drawing/2014/main" id="{AD550FE5-4AA4-956B-D938-1A6403CD572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52124" y="4631448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線コネクタ 20">
                <a:extLst>
                  <a:ext uri="{FF2B5EF4-FFF2-40B4-BE49-F238E27FC236}">
                    <a16:creationId xmlns:a16="http://schemas.microsoft.com/office/drawing/2014/main" id="{0D5C5710-4972-847B-05BB-5B9BD548D7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51318" y="4991448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コネクタ 21">
                <a:extLst>
                  <a:ext uri="{FF2B5EF4-FFF2-40B4-BE49-F238E27FC236}">
                    <a16:creationId xmlns:a16="http://schemas.microsoft.com/office/drawing/2014/main" id="{08CD9676-48D9-80EC-8240-430A1DDCA79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65275" y="5351448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コネクタ 22">
                <a:extLst>
                  <a:ext uri="{FF2B5EF4-FFF2-40B4-BE49-F238E27FC236}">
                    <a16:creationId xmlns:a16="http://schemas.microsoft.com/office/drawing/2014/main" id="{26C84A2C-AC8E-53BF-3A6D-666A25A68E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72121" y="5351447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コネクタ 23">
                <a:extLst>
                  <a:ext uri="{FF2B5EF4-FFF2-40B4-BE49-F238E27FC236}">
                    <a16:creationId xmlns:a16="http://schemas.microsoft.com/office/drawing/2014/main" id="{70C7E500-83AF-89E3-EBE9-74CECD53DB4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48655" y="4991447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コネクタ 24">
                <a:extLst>
                  <a:ext uri="{FF2B5EF4-FFF2-40B4-BE49-F238E27FC236}">
                    <a16:creationId xmlns:a16="http://schemas.microsoft.com/office/drawing/2014/main" id="{EAD413AF-6BC7-9BF9-AFC3-D9601D6225D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31848" y="4631447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コネクタ 25">
                <a:extLst>
                  <a:ext uri="{FF2B5EF4-FFF2-40B4-BE49-F238E27FC236}">
                    <a16:creationId xmlns:a16="http://schemas.microsoft.com/office/drawing/2014/main" id="{294199B2-8777-55CB-D888-AB3986931A48}"/>
                  </a:ext>
                </a:extLst>
              </p:cNvPr>
              <p:cNvCxnSpPr/>
              <p:nvPr/>
            </p:nvCxnSpPr>
            <p:spPr>
              <a:xfrm>
                <a:off x="4426081" y="4271447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コネクタ 26">
                <a:extLst>
                  <a:ext uri="{FF2B5EF4-FFF2-40B4-BE49-F238E27FC236}">
                    <a16:creationId xmlns:a16="http://schemas.microsoft.com/office/drawing/2014/main" id="{02980B28-8F72-4BBE-D604-A7C53B94B9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46081" y="4271447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コネクタ 27">
                <a:extLst>
                  <a:ext uri="{FF2B5EF4-FFF2-40B4-BE49-F238E27FC236}">
                    <a16:creationId xmlns:a16="http://schemas.microsoft.com/office/drawing/2014/main" id="{40CF5415-930A-F0CE-4F43-0F65A9999258}"/>
                  </a:ext>
                </a:extLst>
              </p:cNvPr>
              <p:cNvCxnSpPr/>
              <p:nvPr/>
            </p:nvCxnSpPr>
            <p:spPr>
              <a:xfrm>
                <a:off x="5139146" y="4631447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コネクタ 28">
                <a:extLst>
                  <a:ext uri="{FF2B5EF4-FFF2-40B4-BE49-F238E27FC236}">
                    <a16:creationId xmlns:a16="http://schemas.microsoft.com/office/drawing/2014/main" id="{7F74D2C1-58B4-4DE4-533A-37F898A0E7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59146" y="4631447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コネクタ 29">
                <a:extLst>
                  <a:ext uri="{FF2B5EF4-FFF2-40B4-BE49-F238E27FC236}">
                    <a16:creationId xmlns:a16="http://schemas.microsoft.com/office/drawing/2014/main" id="{F5EE8DE6-29AC-5639-0F45-756FCB67B57A}"/>
                  </a:ext>
                </a:extLst>
              </p:cNvPr>
              <p:cNvCxnSpPr/>
              <p:nvPr/>
            </p:nvCxnSpPr>
            <p:spPr>
              <a:xfrm>
                <a:off x="5852210" y="4991447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コネクタ 30">
                <a:extLst>
                  <a:ext uri="{FF2B5EF4-FFF2-40B4-BE49-F238E27FC236}">
                    <a16:creationId xmlns:a16="http://schemas.microsoft.com/office/drawing/2014/main" id="{B777458E-3057-D0E3-5FE9-B71B254AB8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72210" y="4991447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コネクタ 31">
                <a:extLst>
                  <a:ext uri="{FF2B5EF4-FFF2-40B4-BE49-F238E27FC236}">
                    <a16:creationId xmlns:a16="http://schemas.microsoft.com/office/drawing/2014/main" id="{E458E39B-BA92-2D97-D901-0D648535E731}"/>
                  </a:ext>
                </a:extLst>
              </p:cNvPr>
              <p:cNvCxnSpPr/>
              <p:nvPr/>
            </p:nvCxnSpPr>
            <p:spPr>
              <a:xfrm>
                <a:off x="6565275" y="5351447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コネクタ 32">
                <a:extLst>
                  <a:ext uri="{FF2B5EF4-FFF2-40B4-BE49-F238E27FC236}">
                    <a16:creationId xmlns:a16="http://schemas.microsoft.com/office/drawing/2014/main" id="{664C067C-FEFE-D65F-42EA-1E4CBEA094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85275" y="5351447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52DAB41B-065B-2118-F270-B39EA8EC49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24381" y="6431446"/>
                <a:ext cx="504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コネクタ 36">
                <a:extLst>
                  <a:ext uri="{FF2B5EF4-FFF2-40B4-BE49-F238E27FC236}">
                    <a16:creationId xmlns:a16="http://schemas.microsoft.com/office/drawing/2014/main" id="{2021688D-30E8-B8FB-301C-66B35CD6D1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64381" y="5711446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コネクタ 44">
                <a:extLst>
                  <a:ext uri="{FF2B5EF4-FFF2-40B4-BE49-F238E27FC236}">
                    <a16:creationId xmlns:a16="http://schemas.microsoft.com/office/drawing/2014/main" id="{D6F5FFBD-EB3A-B85D-2E6C-E32633831D2B}"/>
                  </a:ext>
                </a:extLst>
              </p:cNvPr>
              <p:cNvCxnSpPr/>
              <p:nvPr/>
            </p:nvCxnSpPr>
            <p:spPr>
              <a:xfrm>
                <a:off x="1542616" y="3911448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コネクタ 45">
                <a:extLst>
                  <a:ext uri="{FF2B5EF4-FFF2-40B4-BE49-F238E27FC236}">
                    <a16:creationId xmlns:a16="http://schemas.microsoft.com/office/drawing/2014/main" id="{FC2D5ADB-3E41-06F2-8656-F41549F97E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2616" y="3911448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A2E83650-9493-14FA-1F0A-1B64242C8C57}"/>
                  </a:ext>
                </a:extLst>
              </p:cNvPr>
              <p:cNvCxnSpPr/>
              <p:nvPr/>
            </p:nvCxnSpPr>
            <p:spPr>
              <a:xfrm>
                <a:off x="2255681" y="4271448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コネクタ 47">
                <a:extLst>
                  <a:ext uri="{FF2B5EF4-FFF2-40B4-BE49-F238E27FC236}">
                    <a16:creationId xmlns:a16="http://schemas.microsoft.com/office/drawing/2014/main" id="{EDD7B483-08A3-B10E-5024-534E041FA5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75681" y="4271448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線コネクタ 52">
                <a:extLst>
                  <a:ext uri="{FF2B5EF4-FFF2-40B4-BE49-F238E27FC236}">
                    <a16:creationId xmlns:a16="http://schemas.microsoft.com/office/drawing/2014/main" id="{B5977611-8C89-E6E2-6C0D-53DD5A6A8E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69551" y="3191448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線コネクタ 53">
                <a:extLst>
                  <a:ext uri="{FF2B5EF4-FFF2-40B4-BE49-F238E27FC236}">
                    <a16:creationId xmlns:a16="http://schemas.microsoft.com/office/drawing/2014/main" id="{4A4977C9-6175-6019-FE12-B98058C8326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549550" y="3191448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F516D082-89A2-E030-EAF6-FE25D6BE21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82614" y="3551447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線コネクタ 58">
                <a:extLst>
                  <a:ext uri="{FF2B5EF4-FFF2-40B4-BE49-F238E27FC236}">
                    <a16:creationId xmlns:a16="http://schemas.microsoft.com/office/drawing/2014/main" id="{A8787ADD-247E-6F28-F49D-9C6E7283855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79145" y="3911446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線コネクタ 59">
                <a:extLst>
                  <a:ext uri="{FF2B5EF4-FFF2-40B4-BE49-F238E27FC236}">
                    <a16:creationId xmlns:a16="http://schemas.microsoft.com/office/drawing/2014/main" id="{5C80061B-9193-5234-8306-714621BF298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62338" y="3551446"/>
                <a:ext cx="720000" cy="7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線コネクタ 60">
                <a:extLst>
                  <a:ext uri="{FF2B5EF4-FFF2-40B4-BE49-F238E27FC236}">
                    <a16:creationId xmlns:a16="http://schemas.microsoft.com/office/drawing/2014/main" id="{2926DA98-C144-9C78-39CF-FC6CE97AD17D}"/>
                  </a:ext>
                </a:extLst>
              </p:cNvPr>
              <p:cNvCxnSpPr/>
              <p:nvPr/>
            </p:nvCxnSpPr>
            <p:spPr>
              <a:xfrm>
                <a:off x="2256571" y="3191446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線コネクタ 61">
                <a:extLst>
                  <a:ext uri="{FF2B5EF4-FFF2-40B4-BE49-F238E27FC236}">
                    <a16:creationId xmlns:a16="http://schemas.microsoft.com/office/drawing/2014/main" id="{41E8C87F-B1B1-B410-7670-A99B4DD9C1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76571" y="3191446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線コネクタ 62">
                <a:extLst>
                  <a:ext uri="{FF2B5EF4-FFF2-40B4-BE49-F238E27FC236}">
                    <a16:creationId xmlns:a16="http://schemas.microsoft.com/office/drawing/2014/main" id="{54F9FFBA-B1FA-D4ED-33DD-1B7A35B4C502}"/>
                  </a:ext>
                </a:extLst>
              </p:cNvPr>
              <p:cNvCxnSpPr/>
              <p:nvPr/>
            </p:nvCxnSpPr>
            <p:spPr>
              <a:xfrm>
                <a:off x="2969636" y="3551446"/>
                <a:ext cx="72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線コネクタ 63">
                <a:extLst>
                  <a:ext uri="{FF2B5EF4-FFF2-40B4-BE49-F238E27FC236}">
                    <a16:creationId xmlns:a16="http://schemas.microsoft.com/office/drawing/2014/main" id="{1800055F-E3A7-63AA-8980-7090451C3C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89636" y="3551446"/>
                <a:ext cx="0" cy="36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コネクタ 70">
                <a:extLst>
                  <a:ext uri="{FF2B5EF4-FFF2-40B4-BE49-F238E27FC236}">
                    <a16:creationId xmlns:a16="http://schemas.microsoft.com/office/drawing/2014/main" id="{998B9FDC-C58A-62E5-7788-D8F8BB0A1AB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535234" y="3911446"/>
                <a:ext cx="0" cy="2520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2" name="テキスト ボックス 71">
                    <a:extLst>
                      <a:ext uri="{FF2B5EF4-FFF2-40B4-BE49-F238E27FC236}">
                        <a16:creationId xmlns:a16="http://schemas.microsoft.com/office/drawing/2014/main" id="{A623A341-2212-76E8-B72B-6494C931BAFE}"/>
                      </a:ext>
                    </a:extLst>
                  </p:cNvPr>
                  <p:cNvSpPr txBox="1"/>
                  <p:nvPr/>
                </p:nvSpPr>
                <p:spPr>
                  <a:xfrm rot="1951468">
                    <a:off x="3299996" y="4181990"/>
                    <a:ext cx="914400" cy="3693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⋯</m:t>
                          </m:r>
                        </m:oMath>
                      </m:oMathPara>
                    </a14:m>
                    <a:endParaRPr kumimoji="1" lang="ja-JP" altLang="en-US" dirty="0"/>
                  </a:p>
                </p:txBody>
              </p:sp>
            </mc:Choice>
            <mc:Fallback xmlns="">
              <p:sp>
                <p:nvSpPr>
                  <p:cNvPr id="72" name="テキスト ボックス 71">
                    <a:extLst>
                      <a:ext uri="{FF2B5EF4-FFF2-40B4-BE49-F238E27FC236}">
                        <a16:creationId xmlns:a16="http://schemas.microsoft.com/office/drawing/2014/main" id="{A623A341-2212-76E8-B72B-6494C931BAF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951468">
                    <a:off x="3299996" y="4181990"/>
                    <a:ext cx="914400" cy="369397"/>
                  </a:xfrm>
                  <a:prstGeom prst="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ja-JP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74" name="直線コネクタ 73">
                <a:extLst>
                  <a:ext uri="{FF2B5EF4-FFF2-40B4-BE49-F238E27FC236}">
                    <a16:creationId xmlns:a16="http://schemas.microsoft.com/office/drawing/2014/main" id="{A96AA707-F60E-FCFB-7534-F3BEA48BEF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91318" y="5338538"/>
                <a:ext cx="720000" cy="0"/>
              </a:xfrm>
              <a:prstGeom prst="line">
                <a:avLst/>
              </a:prstGeom>
              <a:ln w="28575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05B03834-F17B-6A27-DD14-F087E43ACCD8}"/>
                  </a:ext>
                </a:extLst>
              </p:cNvPr>
              <p:cNvCxnSpPr/>
              <p:nvPr/>
            </p:nvCxnSpPr>
            <p:spPr>
              <a:xfrm flipH="1">
                <a:off x="5158505" y="5351443"/>
                <a:ext cx="746620" cy="67604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線コネクタ 81">
                <a:extLst>
                  <a:ext uri="{FF2B5EF4-FFF2-40B4-BE49-F238E27FC236}">
                    <a16:creationId xmlns:a16="http://schemas.microsoft.com/office/drawing/2014/main" id="{158B35F1-C3F4-296B-34AC-9918C6FCF1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99061" y="4622348"/>
                <a:ext cx="0" cy="361071"/>
              </a:xfrm>
              <a:prstGeom prst="line">
                <a:avLst/>
              </a:prstGeom>
              <a:ln w="28575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F60BFFD3-5672-3179-758D-D330FD0278E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195812" y="4775261"/>
                <a:ext cx="619579" cy="61211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9" name="テキスト ボックス 88">
            <a:extLst>
              <a:ext uri="{FF2B5EF4-FFF2-40B4-BE49-F238E27FC236}">
                <a16:creationId xmlns:a16="http://schemas.microsoft.com/office/drawing/2014/main" id="{0F8B17A3-2132-EEB2-39E2-C013267E9DB6}"/>
              </a:ext>
            </a:extLst>
          </p:cNvPr>
          <p:cNvSpPr txBox="1"/>
          <p:nvPr/>
        </p:nvSpPr>
        <p:spPr>
          <a:xfrm>
            <a:off x="938318" y="223094"/>
            <a:ext cx="2403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５号館吹き抜け階段</a:t>
            </a:r>
          </a:p>
        </p:txBody>
      </p:sp>
    </p:spTree>
    <p:extLst>
      <p:ext uri="{BB962C8B-B14F-4D97-AF65-F5344CB8AC3E}">
        <p14:creationId xmlns:p14="http://schemas.microsoft.com/office/powerpoint/2010/main" val="4165334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ユーザー定義 1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2358</TotalTime>
  <Words>366</Words>
  <Application>Microsoft Office PowerPoint</Application>
  <PresentationFormat>ワイド画面</PresentationFormat>
  <Paragraphs>105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7" baseType="lpstr">
      <vt:lpstr>ＭＳ ゴシック</vt:lpstr>
      <vt:lpstr>メイリオ</vt:lpstr>
      <vt:lpstr>Arial</vt:lpstr>
      <vt:lpstr>Cambria Math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小島　優希也</dc:creator>
  <cp:lastModifiedBy>小島　優希也</cp:lastModifiedBy>
  <cp:revision>49</cp:revision>
  <dcterms:created xsi:type="dcterms:W3CDTF">2024-07-17T03:11:00Z</dcterms:created>
  <dcterms:modified xsi:type="dcterms:W3CDTF">2024-07-29T02:40:18Z</dcterms:modified>
</cp:coreProperties>
</file>

<file path=docProps/thumbnail.jpeg>
</file>